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88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48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03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372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018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455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183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936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80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98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18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78FAD-A988-4D9E-BE6E-3C6B1804B42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E5B0C-A572-4826-BA80-ED538294E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209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" y="-485775"/>
            <a:ext cx="10439400" cy="782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462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635" y="-1"/>
            <a:ext cx="9763511" cy="6870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1551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Sergio Paulo Chagas</dc:creator>
  <cp:lastModifiedBy>Sergio Paulo Chagas</cp:lastModifiedBy>
  <cp:revision>1</cp:revision>
  <dcterms:created xsi:type="dcterms:W3CDTF">2021-11-30T11:46:05Z</dcterms:created>
  <dcterms:modified xsi:type="dcterms:W3CDTF">2021-11-30T11:46:28Z</dcterms:modified>
</cp:coreProperties>
</file>