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966" r:id="rId2"/>
    <p:sldId id="967" r:id="rId3"/>
    <p:sldId id="1094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4" orient="horz" pos="1616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32"/>
      </p:cViewPr>
      <p:guideLst>
        <p:guide orient="horz" pos="1616"/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6406D-3548-4304-B0E4-DD0A46EBD821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86551-769A-4188-995C-950CD9C89F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149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7EBFF9D-752A-49CE-AD5C-EC04D8F2C0BF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BBC2F51-655B-48E8-A5FC-DE8A4129EB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813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276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4620B7A-A09C-4A1F-A309-0E3DCA874F6C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63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BC2F51-655B-48E8-A5FC-DE8A4129EBEA}" type="slidenum">
              <a:rPr lang="pt-BR" smtClean="0"/>
              <a:pPr>
                <a:defRPr/>
              </a:pPr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90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BC2F51-655B-48E8-A5FC-DE8A4129EBEA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0031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4EB54-FDB1-4DEC-9166-813CC7C3E955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A1E86-8E8B-4AD5-9FA4-381D1E2421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922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C7B3C-74EC-48F1-9D46-7D66753B02A5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4C337-82DE-429E-9AAF-20FE309F69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4634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FDFCB-39F8-4EAC-AE39-D8937444DA31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E3DC3-5731-4514-B009-CB5F93FD871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45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2FB41-E523-4068-9F10-0041C3FA022F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CF1C3-EB59-48A1-A627-A22CA0FFF4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116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81367-AF5C-4E8A-B969-8EC84D6E9CEA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9FD6D-1633-4E2E-9FAE-60F2C2E933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1718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66744-16A5-4FE7-BAF4-3308A0C922DA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AC883-BDC3-4634-947A-D48B653396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8152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7A913-9747-44DB-B648-37F20DFB967D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9C23D-60E5-4815-A7E1-89492CE134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9252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596AF-F622-4949-A3FA-42C0435DAF9E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0EB9F-4E5A-4740-BA16-307B84928A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00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F9295-E557-4C25-A32D-735D75BD8F85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8BEFF-525F-44FF-BCB6-B26DA1AA136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84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AE1E8-5946-4190-98FC-768E2CFB0CC2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9FA1A-79F2-4164-89EF-E12F99302A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809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3F659-6DE4-41EE-A720-3D9E0FEE2520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E2351-8E1B-492C-87AE-5BDC70E7C49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59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>
                <a:alpha val="50000"/>
              </a:srgbClr>
            </a:gs>
            <a:gs pos="44000">
              <a:schemeClr val="accent1">
                <a:lumMod val="45000"/>
                <a:lumOff val="55000"/>
              </a:schemeClr>
            </a:gs>
            <a:gs pos="83000">
              <a:srgbClr val="FF2121">
                <a:alpha val="50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37C9D6-E5CB-4A24-B75D-0D672CBC18CD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4DF22C-9CB1-46E4-B44A-B7777F8D12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-13571" y="1844824"/>
            <a:ext cx="9157571" cy="2783316"/>
            <a:chOff x="-1" y="3467327"/>
            <a:chExt cx="9157571" cy="2783316"/>
          </a:xfrm>
        </p:grpSpPr>
        <p:sp>
          <p:nvSpPr>
            <p:cNvPr id="18" name="Forma livre 17"/>
            <p:cNvSpPr/>
            <p:nvPr/>
          </p:nvSpPr>
          <p:spPr bwMode="auto">
            <a:xfrm rot="10800000" flipV="1">
              <a:off x="1079611" y="3884791"/>
              <a:ext cx="8064388" cy="2365852"/>
            </a:xfrm>
            <a:custGeom>
              <a:avLst/>
              <a:gdLst>
                <a:gd name="connsiteX0" fmla="*/ 0 w 9158288"/>
                <a:gd name="connsiteY0" fmla="*/ 0 h 3375881"/>
                <a:gd name="connsiteX1" fmla="*/ 9144871 w 9158288"/>
                <a:gd name="connsiteY1" fmla="*/ 591098 h 3375881"/>
                <a:gd name="connsiteX2" fmla="*/ 9144844 w 9158288"/>
                <a:gd name="connsiteY2" fmla="*/ 640210 h 3375881"/>
                <a:gd name="connsiteX3" fmla="*/ 9158288 w 9158288"/>
                <a:gd name="connsiteY3" fmla="*/ 640210 h 3375881"/>
                <a:gd name="connsiteX4" fmla="*/ 9158288 w 9158288"/>
                <a:gd name="connsiteY4" fmla="*/ 3375881 h 3375881"/>
                <a:gd name="connsiteX5" fmla="*/ 9144871 w 9158288"/>
                <a:gd name="connsiteY5" fmla="*/ 3375881 h 3375881"/>
                <a:gd name="connsiteX6" fmla="*/ 9144871 w 9158288"/>
                <a:gd name="connsiteY6" fmla="*/ 2095462 h 3375881"/>
                <a:gd name="connsiteX7" fmla="*/ 0 w 9158288"/>
                <a:gd name="connsiteY7" fmla="*/ 2686560 h 3375881"/>
                <a:gd name="connsiteX8" fmla="*/ 0 w 9158288"/>
                <a:gd name="connsiteY8" fmla="*/ 1280419 h 3375881"/>
                <a:gd name="connsiteX9" fmla="*/ 0 w 9158288"/>
                <a:gd name="connsiteY9" fmla="*/ 640210 h 3375881"/>
                <a:gd name="connsiteX0" fmla="*/ 0 w 9182971"/>
                <a:gd name="connsiteY0" fmla="*/ 0 h 3375881"/>
                <a:gd name="connsiteX1" fmla="*/ 9144871 w 9182971"/>
                <a:gd name="connsiteY1" fmla="*/ 591098 h 3375881"/>
                <a:gd name="connsiteX2" fmla="*/ 9144844 w 9182971"/>
                <a:gd name="connsiteY2" fmla="*/ 640210 h 3375881"/>
                <a:gd name="connsiteX3" fmla="*/ 9158288 w 9182971"/>
                <a:gd name="connsiteY3" fmla="*/ 640210 h 3375881"/>
                <a:gd name="connsiteX4" fmla="*/ 9158288 w 9182971"/>
                <a:gd name="connsiteY4" fmla="*/ 3375881 h 3375881"/>
                <a:gd name="connsiteX5" fmla="*/ 9182971 w 9182971"/>
                <a:gd name="connsiteY5" fmla="*/ 2201131 h 3375881"/>
                <a:gd name="connsiteX6" fmla="*/ 9144871 w 9182971"/>
                <a:gd name="connsiteY6" fmla="*/ 2095462 h 3375881"/>
                <a:gd name="connsiteX7" fmla="*/ 0 w 9182971"/>
                <a:gd name="connsiteY7" fmla="*/ 2686560 h 3375881"/>
                <a:gd name="connsiteX8" fmla="*/ 0 w 9182971"/>
                <a:gd name="connsiteY8" fmla="*/ 1280419 h 3375881"/>
                <a:gd name="connsiteX9" fmla="*/ 0 w 9182971"/>
                <a:gd name="connsiteY9" fmla="*/ 640210 h 3375881"/>
                <a:gd name="connsiteX10" fmla="*/ 0 w 9182971"/>
                <a:gd name="connsiteY10" fmla="*/ 0 h 3375881"/>
                <a:gd name="connsiteX0" fmla="*/ 0 w 9158288"/>
                <a:gd name="connsiteY0" fmla="*/ 0 h 3375881"/>
                <a:gd name="connsiteX1" fmla="*/ 9144871 w 9158288"/>
                <a:gd name="connsiteY1" fmla="*/ 591098 h 3375881"/>
                <a:gd name="connsiteX2" fmla="*/ 9144844 w 9158288"/>
                <a:gd name="connsiteY2" fmla="*/ 640210 h 3375881"/>
                <a:gd name="connsiteX3" fmla="*/ 9158288 w 9158288"/>
                <a:gd name="connsiteY3" fmla="*/ 640210 h 3375881"/>
                <a:gd name="connsiteX4" fmla="*/ 9158288 w 9158288"/>
                <a:gd name="connsiteY4" fmla="*/ 3375881 h 3375881"/>
                <a:gd name="connsiteX5" fmla="*/ 9157571 w 9158288"/>
                <a:gd name="connsiteY5" fmla="*/ 2099531 h 3375881"/>
                <a:gd name="connsiteX6" fmla="*/ 9144871 w 9158288"/>
                <a:gd name="connsiteY6" fmla="*/ 2095462 h 3375881"/>
                <a:gd name="connsiteX7" fmla="*/ 0 w 9158288"/>
                <a:gd name="connsiteY7" fmla="*/ 2686560 h 3375881"/>
                <a:gd name="connsiteX8" fmla="*/ 0 w 9158288"/>
                <a:gd name="connsiteY8" fmla="*/ 1280419 h 3375881"/>
                <a:gd name="connsiteX9" fmla="*/ 0 w 9158288"/>
                <a:gd name="connsiteY9" fmla="*/ 640210 h 3375881"/>
                <a:gd name="connsiteX10" fmla="*/ 0 w 9158288"/>
                <a:gd name="connsiteY10" fmla="*/ 0 h 3375881"/>
                <a:gd name="connsiteX0" fmla="*/ 0 w 9158288"/>
                <a:gd name="connsiteY0" fmla="*/ 0 h 2686560"/>
                <a:gd name="connsiteX1" fmla="*/ 9144871 w 9158288"/>
                <a:gd name="connsiteY1" fmla="*/ 591098 h 2686560"/>
                <a:gd name="connsiteX2" fmla="*/ 9144844 w 9158288"/>
                <a:gd name="connsiteY2" fmla="*/ 640210 h 2686560"/>
                <a:gd name="connsiteX3" fmla="*/ 9158288 w 9158288"/>
                <a:gd name="connsiteY3" fmla="*/ 640210 h 2686560"/>
                <a:gd name="connsiteX4" fmla="*/ 9139238 w 9158288"/>
                <a:gd name="connsiteY4" fmla="*/ 2099531 h 2686560"/>
                <a:gd name="connsiteX5" fmla="*/ 9157571 w 9158288"/>
                <a:gd name="connsiteY5" fmla="*/ 2099531 h 2686560"/>
                <a:gd name="connsiteX6" fmla="*/ 9144871 w 9158288"/>
                <a:gd name="connsiteY6" fmla="*/ 2095462 h 2686560"/>
                <a:gd name="connsiteX7" fmla="*/ 0 w 9158288"/>
                <a:gd name="connsiteY7" fmla="*/ 2686560 h 2686560"/>
                <a:gd name="connsiteX8" fmla="*/ 0 w 9158288"/>
                <a:gd name="connsiteY8" fmla="*/ 1280419 h 2686560"/>
                <a:gd name="connsiteX9" fmla="*/ 0 w 9158288"/>
                <a:gd name="connsiteY9" fmla="*/ 640210 h 2686560"/>
                <a:gd name="connsiteX10" fmla="*/ 0 w 9158288"/>
                <a:gd name="connsiteY10" fmla="*/ 0 h 2686560"/>
                <a:gd name="connsiteX0" fmla="*/ 0 w 9158288"/>
                <a:gd name="connsiteY0" fmla="*/ 0 h 2686560"/>
                <a:gd name="connsiteX1" fmla="*/ 9138521 w 9158288"/>
                <a:gd name="connsiteY1" fmla="*/ 362498 h 2686560"/>
                <a:gd name="connsiteX2" fmla="*/ 9144844 w 9158288"/>
                <a:gd name="connsiteY2" fmla="*/ 640210 h 2686560"/>
                <a:gd name="connsiteX3" fmla="*/ 9158288 w 9158288"/>
                <a:gd name="connsiteY3" fmla="*/ 640210 h 2686560"/>
                <a:gd name="connsiteX4" fmla="*/ 9139238 w 9158288"/>
                <a:gd name="connsiteY4" fmla="*/ 2099531 h 2686560"/>
                <a:gd name="connsiteX5" fmla="*/ 9157571 w 9158288"/>
                <a:gd name="connsiteY5" fmla="*/ 2099531 h 2686560"/>
                <a:gd name="connsiteX6" fmla="*/ 9144871 w 9158288"/>
                <a:gd name="connsiteY6" fmla="*/ 2095462 h 2686560"/>
                <a:gd name="connsiteX7" fmla="*/ 0 w 9158288"/>
                <a:gd name="connsiteY7" fmla="*/ 2686560 h 2686560"/>
                <a:gd name="connsiteX8" fmla="*/ 0 w 9158288"/>
                <a:gd name="connsiteY8" fmla="*/ 1280419 h 2686560"/>
                <a:gd name="connsiteX9" fmla="*/ 0 w 9158288"/>
                <a:gd name="connsiteY9" fmla="*/ 640210 h 2686560"/>
                <a:gd name="connsiteX10" fmla="*/ 0 w 9158288"/>
                <a:gd name="connsiteY10" fmla="*/ 0 h 2686560"/>
                <a:gd name="connsiteX0" fmla="*/ 0 w 9157571"/>
                <a:gd name="connsiteY0" fmla="*/ 0 h 2686560"/>
                <a:gd name="connsiteX1" fmla="*/ 9138521 w 9157571"/>
                <a:gd name="connsiteY1" fmla="*/ 362498 h 2686560"/>
                <a:gd name="connsiteX2" fmla="*/ 9144844 w 9157571"/>
                <a:gd name="connsiteY2" fmla="*/ 640210 h 2686560"/>
                <a:gd name="connsiteX3" fmla="*/ 9139238 w 9157571"/>
                <a:gd name="connsiteY3" fmla="*/ 2099531 h 2686560"/>
                <a:gd name="connsiteX4" fmla="*/ 9157571 w 9157571"/>
                <a:gd name="connsiteY4" fmla="*/ 2099531 h 2686560"/>
                <a:gd name="connsiteX5" fmla="*/ 9144871 w 9157571"/>
                <a:gd name="connsiteY5" fmla="*/ 2095462 h 2686560"/>
                <a:gd name="connsiteX6" fmla="*/ 0 w 9157571"/>
                <a:gd name="connsiteY6" fmla="*/ 2686560 h 2686560"/>
                <a:gd name="connsiteX7" fmla="*/ 0 w 9157571"/>
                <a:gd name="connsiteY7" fmla="*/ 1280419 h 2686560"/>
                <a:gd name="connsiteX8" fmla="*/ 0 w 9157571"/>
                <a:gd name="connsiteY8" fmla="*/ 640210 h 2686560"/>
                <a:gd name="connsiteX9" fmla="*/ 0 w 9157571"/>
                <a:gd name="connsiteY9" fmla="*/ 0 h 2686560"/>
                <a:gd name="connsiteX0" fmla="*/ 0 w 9157571"/>
                <a:gd name="connsiteY0" fmla="*/ 0 h 2686560"/>
                <a:gd name="connsiteX1" fmla="*/ 9144871 w 9157571"/>
                <a:gd name="connsiteY1" fmla="*/ 356148 h 2686560"/>
                <a:gd name="connsiteX2" fmla="*/ 9144844 w 9157571"/>
                <a:gd name="connsiteY2" fmla="*/ 640210 h 2686560"/>
                <a:gd name="connsiteX3" fmla="*/ 9139238 w 9157571"/>
                <a:gd name="connsiteY3" fmla="*/ 2099531 h 2686560"/>
                <a:gd name="connsiteX4" fmla="*/ 9157571 w 9157571"/>
                <a:gd name="connsiteY4" fmla="*/ 2099531 h 2686560"/>
                <a:gd name="connsiteX5" fmla="*/ 9144871 w 9157571"/>
                <a:gd name="connsiteY5" fmla="*/ 2095462 h 2686560"/>
                <a:gd name="connsiteX6" fmla="*/ 0 w 9157571"/>
                <a:gd name="connsiteY6" fmla="*/ 2686560 h 2686560"/>
                <a:gd name="connsiteX7" fmla="*/ 0 w 9157571"/>
                <a:gd name="connsiteY7" fmla="*/ 1280419 h 2686560"/>
                <a:gd name="connsiteX8" fmla="*/ 0 w 9157571"/>
                <a:gd name="connsiteY8" fmla="*/ 640210 h 2686560"/>
                <a:gd name="connsiteX9" fmla="*/ 0 w 9157571"/>
                <a:gd name="connsiteY9" fmla="*/ 0 h 268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57571" h="2686560">
                  <a:moveTo>
                    <a:pt x="0" y="0"/>
                  </a:moveTo>
                  <a:lnTo>
                    <a:pt x="9144871" y="356148"/>
                  </a:lnTo>
                  <a:cubicBezTo>
                    <a:pt x="9144862" y="372519"/>
                    <a:pt x="9144853" y="623839"/>
                    <a:pt x="9144844" y="640210"/>
                  </a:cubicBezTo>
                  <a:cubicBezTo>
                    <a:pt x="9142975" y="1126650"/>
                    <a:pt x="9141107" y="1613091"/>
                    <a:pt x="9139238" y="2099531"/>
                  </a:cubicBezTo>
                  <a:lnTo>
                    <a:pt x="9157571" y="2099531"/>
                  </a:lnTo>
                  <a:lnTo>
                    <a:pt x="9144871" y="2095462"/>
                  </a:lnTo>
                  <a:lnTo>
                    <a:pt x="0" y="2686560"/>
                  </a:lnTo>
                  <a:lnTo>
                    <a:pt x="0" y="1280419"/>
                  </a:lnTo>
                  <a:lnTo>
                    <a:pt x="0" y="6402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1600" dirty="0">
                <a:solidFill>
                  <a:srgbClr val="D5D4AC"/>
                </a:solidFill>
              </a:endParaRPr>
            </a:p>
          </p:txBody>
        </p:sp>
        <p:sp>
          <p:nvSpPr>
            <p:cNvPr id="17" name="Forma livre 16"/>
            <p:cNvSpPr/>
            <p:nvPr/>
          </p:nvSpPr>
          <p:spPr bwMode="auto">
            <a:xfrm rot="10800000" flipH="1" flipV="1">
              <a:off x="-1" y="3467327"/>
              <a:ext cx="9157571" cy="2686560"/>
            </a:xfrm>
            <a:custGeom>
              <a:avLst/>
              <a:gdLst>
                <a:gd name="connsiteX0" fmla="*/ 0 w 9158288"/>
                <a:gd name="connsiteY0" fmla="*/ 0 h 3375881"/>
                <a:gd name="connsiteX1" fmla="*/ 9144871 w 9158288"/>
                <a:gd name="connsiteY1" fmla="*/ 591098 h 3375881"/>
                <a:gd name="connsiteX2" fmla="*/ 9144844 w 9158288"/>
                <a:gd name="connsiteY2" fmla="*/ 640210 h 3375881"/>
                <a:gd name="connsiteX3" fmla="*/ 9158288 w 9158288"/>
                <a:gd name="connsiteY3" fmla="*/ 640210 h 3375881"/>
                <a:gd name="connsiteX4" fmla="*/ 9158288 w 9158288"/>
                <a:gd name="connsiteY4" fmla="*/ 3375881 h 3375881"/>
                <a:gd name="connsiteX5" fmla="*/ 9144871 w 9158288"/>
                <a:gd name="connsiteY5" fmla="*/ 3375881 h 3375881"/>
                <a:gd name="connsiteX6" fmla="*/ 9144871 w 9158288"/>
                <a:gd name="connsiteY6" fmla="*/ 2095462 h 3375881"/>
                <a:gd name="connsiteX7" fmla="*/ 0 w 9158288"/>
                <a:gd name="connsiteY7" fmla="*/ 2686560 h 3375881"/>
                <a:gd name="connsiteX8" fmla="*/ 0 w 9158288"/>
                <a:gd name="connsiteY8" fmla="*/ 1280419 h 3375881"/>
                <a:gd name="connsiteX9" fmla="*/ 0 w 9158288"/>
                <a:gd name="connsiteY9" fmla="*/ 640210 h 3375881"/>
                <a:gd name="connsiteX0" fmla="*/ 0 w 9182971"/>
                <a:gd name="connsiteY0" fmla="*/ 0 h 3375881"/>
                <a:gd name="connsiteX1" fmla="*/ 9144871 w 9182971"/>
                <a:gd name="connsiteY1" fmla="*/ 591098 h 3375881"/>
                <a:gd name="connsiteX2" fmla="*/ 9144844 w 9182971"/>
                <a:gd name="connsiteY2" fmla="*/ 640210 h 3375881"/>
                <a:gd name="connsiteX3" fmla="*/ 9158288 w 9182971"/>
                <a:gd name="connsiteY3" fmla="*/ 640210 h 3375881"/>
                <a:gd name="connsiteX4" fmla="*/ 9158288 w 9182971"/>
                <a:gd name="connsiteY4" fmla="*/ 3375881 h 3375881"/>
                <a:gd name="connsiteX5" fmla="*/ 9182971 w 9182971"/>
                <a:gd name="connsiteY5" fmla="*/ 2201131 h 3375881"/>
                <a:gd name="connsiteX6" fmla="*/ 9144871 w 9182971"/>
                <a:gd name="connsiteY6" fmla="*/ 2095462 h 3375881"/>
                <a:gd name="connsiteX7" fmla="*/ 0 w 9182971"/>
                <a:gd name="connsiteY7" fmla="*/ 2686560 h 3375881"/>
                <a:gd name="connsiteX8" fmla="*/ 0 w 9182971"/>
                <a:gd name="connsiteY8" fmla="*/ 1280419 h 3375881"/>
                <a:gd name="connsiteX9" fmla="*/ 0 w 9182971"/>
                <a:gd name="connsiteY9" fmla="*/ 640210 h 3375881"/>
                <a:gd name="connsiteX10" fmla="*/ 0 w 9182971"/>
                <a:gd name="connsiteY10" fmla="*/ 0 h 3375881"/>
                <a:gd name="connsiteX0" fmla="*/ 0 w 9158288"/>
                <a:gd name="connsiteY0" fmla="*/ 0 h 3375881"/>
                <a:gd name="connsiteX1" fmla="*/ 9144871 w 9158288"/>
                <a:gd name="connsiteY1" fmla="*/ 591098 h 3375881"/>
                <a:gd name="connsiteX2" fmla="*/ 9144844 w 9158288"/>
                <a:gd name="connsiteY2" fmla="*/ 640210 h 3375881"/>
                <a:gd name="connsiteX3" fmla="*/ 9158288 w 9158288"/>
                <a:gd name="connsiteY3" fmla="*/ 640210 h 3375881"/>
                <a:gd name="connsiteX4" fmla="*/ 9158288 w 9158288"/>
                <a:gd name="connsiteY4" fmla="*/ 3375881 h 3375881"/>
                <a:gd name="connsiteX5" fmla="*/ 9157571 w 9158288"/>
                <a:gd name="connsiteY5" fmla="*/ 2099531 h 3375881"/>
                <a:gd name="connsiteX6" fmla="*/ 9144871 w 9158288"/>
                <a:gd name="connsiteY6" fmla="*/ 2095462 h 3375881"/>
                <a:gd name="connsiteX7" fmla="*/ 0 w 9158288"/>
                <a:gd name="connsiteY7" fmla="*/ 2686560 h 3375881"/>
                <a:gd name="connsiteX8" fmla="*/ 0 w 9158288"/>
                <a:gd name="connsiteY8" fmla="*/ 1280419 h 3375881"/>
                <a:gd name="connsiteX9" fmla="*/ 0 w 9158288"/>
                <a:gd name="connsiteY9" fmla="*/ 640210 h 3375881"/>
                <a:gd name="connsiteX10" fmla="*/ 0 w 9158288"/>
                <a:gd name="connsiteY10" fmla="*/ 0 h 3375881"/>
                <a:gd name="connsiteX0" fmla="*/ 0 w 9158288"/>
                <a:gd name="connsiteY0" fmla="*/ 0 h 2686560"/>
                <a:gd name="connsiteX1" fmla="*/ 9144871 w 9158288"/>
                <a:gd name="connsiteY1" fmla="*/ 591098 h 2686560"/>
                <a:gd name="connsiteX2" fmla="*/ 9144844 w 9158288"/>
                <a:gd name="connsiteY2" fmla="*/ 640210 h 2686560"/>
                <a:gd name="connsiteX3" fmla="*/ 9158288 w 9158288"/>
                <a:gd name="connsiteY3" fmla="*/ 640210 h 2686560"/>
                <a:gd name="connsiteX4" fmla="*/ 9139238 w 9158288"/>
                <a:gd name="connsiteY4" fmla="*/ 2099531 h 2686560"/>
                <a:gd name="connsiteX5" fmla="*/ 9157571 w 9158288"/>
                <a:gd name="connsiteY5" fmla="*/ 2099531 h 2686560"/>
                <a:gd name="connsiteX6" fmla="*/ 9144871 w 9158288"/>
                <a:gd name="connsiteY6" fmla="*/ 2095462 h 2686560"/>
                <a:gd name="connsiteX7" fmla="*/ 0 w 9158288"/>
                <a:gd name="connsiteY7" fmla="*/ 2686560 h 2686560"/>
                <a:gd name="connsiteX8" fmla="*/ 0 w 9158288"/>
                <a:gd name="connsiteY8" fmla="*/ 1280419 h 2686560"/>
                <a:gd name="connsiteX9" fmla="*/ 0 w 9158288"/>
                <a:gd name="connsiteY9" fmla="*/ 640210 h 2686560"/>
                <a:gd name="connsiteX10" fmla="*/ 0 w 9158288"/>
                <a:gd name="connsiteY10" fmla="*/ 0 h 2686560"/>
                <a:gd name="connsiteX0" fmla="*/ 0 w 9158288"/>
                <a:gd name="connsiteY0" fmla="*/ 0 h 2686560"/>
                <a:gd name="connsiteX1" fmla="*/ 9138521 w 9158288"/>
                <a:gd name="connsiteY1" fmla="*/ 362498 h 2686560"/>
                <a:gd name="connsiteX2" fmla="*/ 9144844 w 9158288"/>
                <a:gd name="connsiteY2" fmla="*/ 640210 h 2686560"/>
                <a:gd name="connsiteX3" fmla="*/ 9158288 w 9158288"/>
                <a:gd name="connsiteY3" fmla="*/ 640210 h 2686560"/>
                <a:gd name="connsiteX4" fmla="*/ 9139238 w 9158288"/>
                <a:gd name="connsiteY4" fmla="*/ 2099531 h 2686560"/>
                <a:gd name="connsiteX5" fmla="*/ 9157571 w 9158288"/>
                <a:gd name="connsiteY5" fmla="*/ 2099531 h 2686560"/>
                <a:gd name="connsiteX6" fmla="*/ 9144871 w 9158288"/>
                <a:gd name="connsiteY6" fmla="*/ 2095462 h 2686560"/>
                <a:gd name="connsiteX7" fmla="*/ 0 w 9158288"/>
                <a:gd name="connsiteY7" fmla="*/ 2686560 h 2686560"/>
                <a:gd name="connsiteX8" fmla="*/ 0 w 9158288"/>
                <a:gd name="connsiteY8" fmla="*/ 1280419 h 2686560"/>
                <a:gd name="connsiteX9" fmla="*/ 0 w 9158288"/>
                <a:gd name="connsiteY9" fmla="*/ 640210 h 2686560"/>
                <a:gd name="connsiteX10" fmla="*/ 0 w 9158288"/>
                <a:gd name="connsiteY10" fmla="*/ 0 h 2686560"/>
                <a:gd name="connsiteX0" fmla="*/ 0 w 9157571"/>
                <a:gd name="connsiteY0" fmla="*/ 0 h 2686560"/>
                <a:gd name="connsiteX1" fmla="*/ 9138521 w 9157571"/>
                <a:gd name="connsiteY1" fmla="*/ 362498 h 2686560"/>
                <a:gd name="connsiteX2" fmla="*/ 9144844 w 9157571"/>
                <a:gd name="connsiteY2" fmla="*/ 640210 h 2686560"/>
                <a:gd name="connsiteX3" fmla="*/ 9139238 w 9157571"/>
                <a:gd name="connsiteY3" fmla="*/ 2099531 h 2686560"/>
                <a:gd name="connsiteX4" fmla="*/ 9157571 w 9157571"/>
                <a:gd name="connsiteY4" fmla="*/ 2099531 h 2686560"/>
                <a:gd name="connsiteX5" fmla="*/ 9144871 w 9157571"/>
                <a:gd name="connsiteY5" fmla="*/ 2095462 h 2686560"/>
                <a:gd name="connsiteX6" fmla="*/ 0 w 9157571"/>
                <a:gd name="connsiteY6" fmla="*/ 2686560 h 2686560"/>
                <a:gd name="connsiteX7" fmla="*/ 0 w 9157571"/>
                <a:gd name="connsiteY7" fmla="*/ 1280419 h 2686560"/>
                <a:gd name="connsiteX8" fmla="*/ 0 w 9157571"/>
                <a:gd name="connsiteY8" fmla="*/ 640210 h 2686560"/>
                <a:gd name="connsiteX9" fmla="*/ 0 w 9157571"/>
                <a:gd name="connsiteY9" fmla="*/ 0 h 2686560"/>
                <a:gd name="connsiteX0" fmla="*/ 0 w 9157571"/>
                <a:gd name="connsiteY0" fmla="*/ 0 h 2686560"/>
                <a:gd name="connsiteX1" fmla="*/ 9144871 w 9157571"/>
                <a:gd name="connsiteY1" fmla="*/ 356148 h 2686560"/>
                <a:gd name="connsiteX2" fmla="*/ 9144844 w 9157571"/>
                <a:gd name="connsiteY2" fmla="*/ 640210 h 2686560"/>
                <a:gd name="connsiteX3" fmla="*/ 9139238 w 9157571"/>
                <a:gd name="connsiteY3" fmla="*/ 2099531 h 2686560"/>
                <a:gd name="connsiteX4" fmla="*/ 9157571 w 9157571"/>
                <a:gd name="connsiteY4" fmla="*/ 2099531 h 2686560"/>
                <a:gd name="connsiteX5" fmla="*/ 9144871 w 9157571"/>
                <a:gd name="connsiteY5" fmla="*/ 2095462 h 2686560"/>
                <a:gd name="connsiteX6" fmla="*/ 0 w 9157571"/>
                <a:gd name="connsiteY6" fmla="*/ 2686560 h 2686560"/>
                <a:gd name="connsiteX7" fmla="*/ 0 w 9157571"/>
                <a:gd name="connsiteY7" fmla="*/ 1280419 h 2686560"/>
                <a:gd name="connsiteX8" fmla="*/ 0 w 9157571"/>
                <a:gd name="connsiteY8" fmla="*/ 640210 h 2686560"/>
                <a:gd name="connsiteX9" fmla="*/ 0 w 9157571"/>
                <a:gd name="connsiteY9" fmla="*/ 0 h 268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57571" h="2686560">
                  <a:moveTo>
                    <a:pt x="0" y="0"/>
                  </a:moveTo>
                  <a:lnTo>
                    <a:pt x="9144871" y="356148"/>
                  </a:lnTo>
                  <a:cubicBezTo>
                    <a:pt x="9144862" y="372519"/>
                    <a:pt x="9144853" y="623839"/>
                    <a:pt x="9144844" y="640210"/>
                  </a:cubicBezTo>
                  <a:cubicBezTo>
                    <a:pt x="9142975" y="1126650"/>
                    <a:pt x="9141107" y="1613091"/>
                    <a:pt x="9139238" y="2099531"/>
                  </a:cubicBezTo>
                  <a:lnTo>
                    <a:pt x="9157571" y="2099531"/>
                  </a:lnTo>
                  <a:lnTo>
                    <a:pt x="9144871" y="2095462"/>
                  </a:lnTo>
                  <a:lnTo>
                    <a:pt x="0" y="2686560"/>
                  </a:lnTo>
                  <a:lnTo>
                    <a:pt x="0" y="1280419"/>
                  </a:lnTo>
                  <a:lnTo>
                    <a:pt x="0" y="6402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1600" dirty="0">
                <a:solidFill>
                  <a:srgbClr val="D5D4AC"/>
                </a:solidFill>
              </a:endParaRPr>
            </a:p>
          </p:txBody>
        </p:sp>
      </p:grpSp>
      <p:sp>
        <p:nvSpPr>
          <p:cNvPr id="13" name="Forma livre 12"/>
          <p:cNvSpPr/>
          <p:nvPr/>
        </p:nvSpPr>
        <p:spPr bwMode="auto">
          <a:xfrm rot="10800000" flipV="1">
            <a:off x="0" y="5513677"/>
            <a:ext cx="384" cy="689321"/>
          </a:xfrm>
          <a:custGeom>
            <a:avLst/>
            <a:gdLst>
              <a:gd name="connsiteX0" fmla="*/ 384 w 384"/>
              <a:gd name="connsiteY0" fmla="*/ 0 h 689321"/>
              <a:gd name="connsiteX1" fmla="*/ 0 w 384"/>
              <a:gd name="connsiteY1" fmla="*/ 689321 h 689321"/>
              <a:gd name="connsiteX2" fmla="*/ 384 w 384"/>
              <a:gd name="connsiteY2" fmla="*/ 689321 h 689321"/>
              <a:gd name="connsiteX3" fmla="*/ 384 w 384"/>
              <a:gd name="connsiteY3" fmla="*/ 0 h 689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" h="689321">
                <a:moveTo>
                  <a:pt x="384" y="0"/>
                </a:moveTo>
                <a:lnTo>
                  <a:pt x="0" y="689321"/>
                </a:lnTo>
                <a:lnTo>
                  <a:pt x="384" y="689321"/>
                </a:lnTo>
                <a:lnTo>
                  <a:pt x="384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solidFill>
                <a:srgbClr val="D5D4AC"/>
              </a:solidFill>
            </a:endParaRPr>
          </a:p>
        </p:txBody>
      </p:sp>
      <p:sp>
        <p:nvSpPr>
          <p:cNvPr id="3130" name="Retângulo 541"/>
          <p:cNvSpPr>
            <a:spLocks noChangeArrowheads="1"/>
          </p:cNvSpPr>
          <p:nvPr/>
        </p:nvSpPr>
        <p:spPr bwMode="auto">
          <a:xfrm>
            <a:off x="268066" y="2348880"/>
            <a:ext cx="8875934" cy="145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pt-BR" sz="48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Estrangelo Edessa" pitchFamily="66" charset="0"/>
              </a:rPr>
              <a:t>CMDES</a:t>
            </a:r>
          </a:p>
          <a:p>
            <a:pPr algn="ctr">
              <a:lnSpc>
                <a:spcPct val="85000"/>
              </a:lnSpc>
            </a:pPr>
            <a:r>
              <a:rPr lang="pt-BR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Conselho Municipal de Desenvolvimento Econômico e Social</a:t>
            </a:r>
            <a:endParaRPr lang="pt-BR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105" name="Retângulo 3104"/>
          <p:cNvSpPr/>
          <p:nvPr/>
        </p:nvSpPr>
        <p:spPr>
          <a:xfrm>
            <a:off x="2255573" y="-1035496"/>
            <a:ext cx="914400" cy="914400"/>
          </a:xfrm>
          <a:prstGeom prst="rect">
            <a:avLst/>
          </a:prstGeom>
          <a:solidFill>
            <a:srgbClr val="F5F2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57" name="Retângulo 656"/>
          <p:cNvSpPr/>
          <p:nvPr/>
        </p:nvSpPr>
        <p:spPr>
          <a:xfrm>
            <a:off x="4246915" y="-1035496"/>
            <a:ext cx="914400" cy="914400"/>
          </a:xfrm>
          <a:prstGeom prst="rect">
            <a:avLst/>
          </a:prstGeom>
          <a:solidFill>
            <a:srgbClr val="E9A9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Retângulo 18"/>
          <p:cNvSpPr/>
          <p:nvPr/>
        </p:nvSpPr>
        <p:spPr>
          <a:xfrm>
            <a:off x="3251244" y="-1035496"/>
            <a:ext cx="914400" cy="914400"/>
          </a:xfrm>
          <a:prstGeom prst="rect">
            <a:avLst/>
          </a:prstGeom>
          <a:solidFill>
            <a:srgbClr val="EB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" name="Retângulo 19"/>
          <p:cNvSpPr/>
          <p:nvPr/>
        </p:nvSpPr>
        <p:spPr>
          <a:xfrm>
            <a:off x="7233928" y="-1035496"/>
            <a:ext cx="914400" cy="914400"/>
          </a:xfrm>
          <a:prstGeom prst="rect">
            <a:avLst/>
          </a:prstGeom>
          <a:solidFill>
            <a:srgbClr val="80A4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6238257" y="-1035496"/>
            <a:ext cx="914400" cy="914400"/>
          </a:xfrm>
          <a:prstGeom prst="rect">
            <a:avLst/>
          </a:prstGeom>
          <a:solidFill>
            <a:srgbClr val="515E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3" name="Retângulo 22"/>
          <p:cNvSpPr/>
          <p:nvPr/>
        </p:nvSpPr>
        <p:spPr>
          <a:xfrm>
            <a:off x="8229599" y="-1035496"/>
            <a:ext cx="914400" cy="914400"/>
          </a:xfrm>
          <a:prstGeom prst="rect">
            <a:avLst/>
          </a:prstGeom>
          <a:solidFill>
            <a:srgbClr val="B7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4" name="Retângulo 23"/>
          <p:cNvSpPr/>
          <p:nvPr/>
        </p:nvSpPr>
        <p:spPr>
          <a:xfrm>
            <a:off x="5277780" y="-1035496"/>
            <a:ext cx="914400" cy="914400"/>
          </a:xfrm>
          <a:prstGeom prst="rect">
            <a:avLst/>
          </a:prstGeom>
          <a:solidFill>
            <a:srgbClr val="5C61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643682"/>
            <a:ext cx="2524125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ixaDeTexto 14"/>
          <p:cNvSpPr txBox="1"/>
          <p:nvPr/>
        </p:nvSpPr>
        <p:spPr>
          <a:xfrm>
            <a:off x="26845" y="6302495"/>
            <a:ext cx="389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Secretaria de Desenvolvimento Econômico, </a:t>
            </a:r>
          </a:p>
          <a:p>
            <a:pPr algn="ctr"/>
            <a:r>
              <a:rPr lang="pt-BR" sz="1400" b="1" dirty="0" smtClean="0"/>
              <a:t>Trabalho</a:t>
            </a:r>
            <a:r>
              <a:rPr lang="pt-BR" sz="1400" b="1" dirty="0"/>
              <a:t> e</a:t>
            </a:r>
            <a:r>
              <a:rPr lang="pt-BR" sz="1400" b="1" dirty="0" smtClean="0"/>
              <a:t> Turismo.</a:t>
            </a:r>
            <a:endParaRPr lang="pt-BR" sz="1400" b="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5364088" y="6098055"/>
            <a:ext cx="366698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/>
              <a:t>Código: A04-PR-SCSIF-001 </a:t>
            </a:r>
            <a:endParaRPr lang="pt-BR" sz="1200" dirty="0"/>
          </a:p>
          <a:p>
            <a:pPr algn="r"/>
            <a:r>
              <a:rPr lang="pt-BR" sz="1200" dirty="0" smtClean="0"/>
              <a:t>Revisão: 01</a:t>
            </a:r>
          </a:p>
          <a:p>
            <a:pPr algn="r"/>
            <a:r>
              <a:rPr lang="pt-BR" sz="1200" dirty="0" smtClean="0"/>
              <a:t>Data: 30/01/2015</a:t>
            </a:r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0509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Retângulo 5"/>
          <p:cNvSpPr/>
          <p:nvPr/>
        </p:nvSpPr>
        <p:spPr>
          <a:xfrm flipH="1">
            <a:off x="-1008" y="-27247"/>
            <a:ext cx="9144871" cy="2153135"/>
          </a:xfrm>
          <a:custGeom>
            <a:avLst/>
            <a:gdLst>
              <a:gd name="connsiteX0" fmla="*/ 0 w 9144000"/>
              <a:gd name="connsiteY0" fmla="*/ 0 h 1844822"/>
              <a:gd name="connsiteX1" fmla="*/ 9144000 w 9144000"/>
              <a:gd name="connsiteY1" fmla="*/ 0 h 1844822"/>
              <a:gd name="connsiteX2" fmla="*/ 9144000 w 9144000"/>
              <a:gd name="connsiteY2" fmla="*/ 1844822 h 1844822"/>
              <a:gd name="connsiteX3" fmla="*/ 0 w 9144000"/>
              <a:gd name="connsiteY3" fmla="*/ 1844822 h 1844822"/>
              <a:gd name="connsiteX4" fmla="*/ 0 w 9144000"/>
              <a:gd name="connsiteY4" fmla="*/ 0 h 1844822"/>
              <a:gd name="connsiteX0" fmla="*/ 0 w 9144000"/>
              <a:gd name="connsiteY0" fmla="*/ 0 h 1844822"/>
              <a:gd name="connsiteX1" fmla="*/ 9144000 w 9144000"/>
              <a:gd name="connsiteY1" fmla="*/ 0 h 1844822"/>
              <a:gd name="connsiteX2" fmla="*/ 9144000 w 9144000"/>
              <a:gd name="connsiteY2" fmla="*/ 1844822 h 1844822"/>
              <a:gd name="connsiteX3" fmla="*/ 0 w 9144000"/>
              <a:gd name="connsiteY3" fmla="*/ 1512313 h 1844822"/>
              <a:gd name="connsiteX4" fmla="*/ 0 w 9144000"/>
              <a:gd name="connsiteY4" fmla="*/ 0 h 1844822"/>
              <a:gd name="connsiteX0" fmla="*/ 0 w 9144000"/>
              <a:gd name="connsiteY0" fmla="*/ 0 h 1844822"/>
              <a:gd name="connsiteX1" fmla="*/ 9144000 w 9144000"/>
              <a:gd name="connsiteY1" fmla="*/ 0 h 1844822"/>
              <a:gd name="connsiteX2" fmla="*/ 9144000 w 9144000"/>
              <a:gd name="connsiteY2" fmla="*/ 1844822 h 1844822"/>
              <a:gd name="connsiteX3" fmla="*/ 0 w 9144000"/>
              <a:gd name="connsiteY3" fmla="*/ 1144178 h 1844822"/>
              <a:gd name="connsiteX4" fmla="*/ 0 w 9144000"/>
              <a:gd name="connsiteY4" fmla="*/ 0 h 1844822"/>
              <a:gd name="connsiteX0" fmla="*/ 0 w 9144000"/>
              <a:gd name="connsiteY0" fmla="*/ 0 h 1844822"/>
              <a:gd name="connsiteX1" fmla="*/ 9144000 w 9144000"/>
              <a:gd name="connsiteY1" fmla="*/ 0 h 1844822"/>
              <a:gd name="connsiteX2" fmla="*/ 9144000 w 9144000"/>
              <a:gd name="connsiteY2" fmla="*/ 1844822 h 1844822"/>
              <a:gd name="connsiteX3" fmla="*/ 12192 w 9144000"/>
              <a:gd name="connsiteY3" fmla="*/ 1363646 h 1844822"/>
              <a:gd name="connsiteX4" fmla="*/ 0 w 9144000"/>
              <a:gd name="connsiteY4" fmla="*/ 0 h 1844822"/>
              <a:gd name="connsiteX0" fmla="*/ 0 w 9144000"/>
              <a:gd name="connsiteY0" fmla="*/ 0 h 1435498"/>
              <a:gd name="connsiteX1" fmla="*/ 9144000 w 9144000"/>
              <a:gd name="connsiteY1" fmla="*/ 0 h 1435498"/>
              <a:gd name="connsiteX2" fmla="*/ 9144000 w 9144000"/>
              <a:gd name="connsiteY2" fmla="*/ 1435498 h 1435498"/>
              <a:gd name="connsiteX3" fmla="*/ 12192 w 9144000"/>
              <a:gd name="connsiteY3" fmla="*/ 1363646 h 1435498"/>
              <a:gd name="connsiteX4" fmla="*/ 0 w 9144000"/>
              <a:gd name="connsiteY4" fmla="*/ 0 h 1435498"/>
              <a:gd name="connsiteX0" fmla="*/ 871 w 9144871"/>
              <a:gd name="connsiteY0" fmla="*/ 0 h 1435498"/>
              <a:gd name="connsiteX1" fmla="*/ 9144871 w 9144871"/>
              <a:gd name="connsiteY1" fmla="*/ 0 h 1435498"/>
              <a:gd name="connsiteX2" fmla="*/ 9144871 w 9144871"/>
              <a:gd name="connsiteY2" fmla="*/ 1435498 h 1435498"/>
              <a:gd name="connsiteX3" fmla="*/ 0 w 9144871"/>
              <a:gd name="connsiteY3" fmla="*/ 1041412 h 1435498"/>
              <a:gd name="connsiteX4" fmla="*/ 871 w 9144871"/>
              <a:gd name="connsiteY4" fmla="*/ 0 h 1435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871" h="1435498">
                <a:moveTo>
                  <a:pt x="871" y="0"/>
                </a:moveTo>
                <a:lnTo>
                  <a:pt x="9144871" y="0"/>
                </a:lnTo>
                <a:lnTo>
                  <a:pt x="9144871" y="1435498"/>
                </a:lnTo>
                <a:lnTo>
                  <a:pt x="0" y="1041412"/>
                </a:lnTo>
                <a:cubicBezTo>
                  <a:pt x="290" y="694275"/>
                  <a:pt x="581" y="347137"/>
                  <a:pt x="87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68" name="Retângulo 267"/>
          <p:cNvSpPr/>
          <p:nvPr/>
        </p:nvSpPr>
        <p:spPr>
          <a:xfrm>
            <a:off x="2024095" y="332656"/>
            <a:ext cx="5094664" cy="15050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6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Estrangelo Edessa" pitchFamily="66" charset="0"/>
              </a:rPr>
              <a:t>185ª reunião ordinária</a:t>
            </a:r>
          </a:p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BR" sz="3600" b="1" dirty="0" smtClean="0">
              <a:solidFill>
                <a:schemeClr val="bg1"/>
              </a:solidFill>
              <a:latin typeface="Century Gothic" panose="020B0502020202020204" pitchFamily="34" charset="0"/>
              <a:cs typeface="Estrangelo Edessa" pitchFamily="66" charset="0"/>
            </a:endParaRPr>
          </a:p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6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Estrangelo Edessa" pitchFamily="66" charset="0"/>
              </a:rPr>
              <a:t>PAUTA</a:t>
            </a:r>
            <a:endParaRPr lang="pt-BR" sz="3600" b="1" dirty="0">
              <a:solidFill>
                <a:schemeClr val="bg1"/>
              </a:solidFill>
              <a:latin typeface="Century Gothic" panose="020B0502020202020204" pitchFamily="34" charset="0"/>
              <a:cs typeface="Estrangelo Edessa" pitchFamily="66" charset="0"/>
            </a:endParaRPr>
          </a:p>
        </p:txBody>
      </p:sp>
      <p:grpSp>
        <p:nvGrpSpPr>
          <p:cNvPr id="95" name="Grupo 94"/>
          <p:cNvGrpSpPr/>
          <p:nvPr/>
        </p:nvGrpSpPr>
        <p:grpSpPr>
          <a:xfrm rot="16200000" flipH="1">
            <a:off x="620135" y="485248"/>
            <a:ext cx="1124748" cy="154249"/>
            <a:chOff x="-5680464" y="1574794"/>
            <a:chExt cx="8535261" cy="612068"/>
          </a:xfrm>
          <a:solidFill>
            <a:schemeClr val="bg2"/>
          </a:solidFill>
        </p:grpSpPr>
        <p:sp>
          <p:nvSpPr>
            <p:cNvPr id="96" name="Triângulo retângulo 95"/>
            <p:cNvSpPr/>
            <p:nvPr/>
          </p:nvSpPr>
          <p:spPr>
            <a:xfrm flipV="1">
              <a:off x="2242729" y="1574794"/>
              <a:ext cx="612068" cy="612068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pt-BR" dirty="0">
                <a:solidFill>
                  <a:prstClr val="white"/>
                </a:solidFill>
              </a:endParaRPr>
            </a:p>
          </p:txBody>
        </p:sp>
        <p:sp>
          <p:nvSpPr>
            <p:cNvPr id="97" name="Retângulo 96"/>
            <p:cNvSpPr/>
            <p:nvPr/>
          </p:nvSpPr>
          <p:spPr>
            <a:xfrm flipH="1">
              <a:off x="-5680464" y="1574794"/>
              <a:ext cx="7923180" cy="6120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pt-BR" dirty="0">
                <a:solidFill>
                  <a:prstClr val="white"/>
                </a:solidFill>
              </a:endParaRPr>
            </a:p>
          </p:txBody>
        </p:sp>
      </p:grpSp>
      <p:sp>
        <p:nvSpPr>
          <p:cNvPr id="101" name="Retângulo 100"/>
          <p:cNvSpPr/>
          <p:nvPr/>
        </p:nvSpPr>
        <p:spPr>
          <a:xfrm>
            <a:off x="1596812" y="2700772"/>
            <a:ext cx="45719" cy="1399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5" name="CaixaDeTexto 164"/>
          <p:cNvSpPr txBox="1"/>
          <p:nvPr/>
        </p:nvSpPr>
        <p:spPr>
          <a:xfrm>
            <a:off x="3131840" y="6331435"/>
            <a:ext cx="3456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Secretaria de Desenvolvimento Econômico, </a:t>
            </a:r>
          </a:p>
          <a:p>
            <a:pPr algn="ctr"/>
            <a:r>
              <a:rPr lang="pt-BR" sz="1400" b="1" dirty="0" smtClean="0"/>
              <a:t>Trabalho</a:t>
            </a:r>
            <a:r>
              <a:rPr lang="pt-BR" sz="1400" b="1" dirty="0"/>
              <a:t> </a:t>
            </a:r>
            <a:r>
              <a:rPr lang="pt-BR" sz="1400" b="1" dirty="0" smtClean="0"/>
              <a:t>e Turismo</a:t>
            </a:r>
            <a:endParaRPr lang="pt-BR" sz="1400" b="1" dirty="0"/>
          </a:p>
        </p:txBody>
      </p:sp>
      <p:pic>
        <p:nvPicPr>
          <p:cNvPr id="166" name="Imagem 1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5332"/>
            <a:ext cx="2880320" cy="641246"/>
          </a:xfrm>
          <a:prstGeom prst="rect">
            <a:avLst/>
          </a:prstGeom>
        </p:spPr>
      </p:pic>
      <p:sp>
        <p:nvSpPr>
          <p:cNvPr id="167" name="CaixaDeTexto 166"/>
          <p:cNvSpPr txBox="1"/>
          <p:nvPr/>
        </p:nvSpPr>
        <p:spPr>
          <a:xfrm>
            <a:off x="5364088" y="6098055"/>
            <a:ext cx="3666986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>
                <a:solidFill>
                  <a:schemeClr val="accent4">
                    <a:lumMod val="50000"/>
                  </a:schemeClr>
                </a:solidFill>
              </a:rPr>
              <a:t>Código: A04-PR-SCSIF-001 </a:t>
            </a:r>
            <a:endParaRPr lang="pt-BR" sz="1200" dirty="0">
              <a:solidFill>
                <a:schemeClr val="accent4">
                  <a:lumMod val="50000"/>
                </a:schemeClr>
              </a:solidFill>
            </a:endParaRPr>
          </a:p>
          <a:p>
            <a:pPr algn="r"/>
            <a:r>
              <a:rPr lang="pt-BR" sz="1200" dirty="0" smtClean="0">
                <a:solidFill>
                  <a:schemeClr val="accent4">
                    <a:lumMod val="50000"/>
                  </a:schemeClr>
                </a:solidFill>
              </a:rPr>
              <a:t>Revisão: 01</a:t>
            </a:r>
          </a:p>
          <a:p>
            <a:pPr algn="r"/>
            <a:r>
              <a:rPr lang="pt-BR" sz="1200" dirty="0" smtClean="0">
                <a:solidFill>
                  <a:schemeClr val="accent4">
                    <a:lumMod val="50000"/>
                  </a:schemeClr>
                </a:solidFill>
              </a:rPr>
              <a:t>Data: 28/01/2019</a:t>
            </a:r>
          </a:p>
          <a:p>
            <a:pPr algn="r"/>
            <a:endParaRPr lang="pt-BR" sz="1400" dirty="0">
              <a:solidFill>
                <a:schemeClr val="bg1"/>
              </a:solidFill>
            </a:endParaRPr>
          </a:p>
        </p:txBody>
      </p:sp>
      <p:sp>
        <p:nvSpPr>
          <p:cNvPr id="112" name="Retângulo 190"/>
          <p:cNvSpPr>
            <a:spLocks noChangeArrowheads="1"/>
          </p:cNvSpPr>
          <p:nvPr/>
        </p:nvSpPr>
        <p:spPr bwMode="auto">
          <a:xfrm>
            <a:off x="1730193" y="2664347"/>
            <a:ext cx="611396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Análise </a:t>
            </a:r>
            <a:r>
              <a:rPr lang="pt-BR" sz="2000" b="1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Relatório </a:t>
            </a:r>
            <a:r>
              <a:rPr lang="pt-BR" sz="2000" b="1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Bienal SESI;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pt-BR" sz="20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114" name="Group 29"/>
          <p:cNvGrpSpPr>
            <a:grpSpLocks noChangeAspect="1"/>
          </p:cNvGrpSpPr>
          <p:nvPr/>
        </p:nvGrpSpPr>
        <p:grpSpPr bwMode="auto">
          <a:xfrm>
            <a:off x="907930" y="3140968"/>
            <a:ext cx="530383" cy="715962"/>
            <a:chOff x="-275" y="4404"/>
            <a:chExt cx="966" cy="1304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15" name="Freeform 30"/>
            <p:cNvSpPr>
              <a:spLocks/>
            </p:cNvSpPr>
            <p:nvPr/>
          </p:nvSpPr>
          <p:spPr bwMode="auto">
            <a:xfrm>
              <a:off x="-73" y="5487"/>
              <a:ext cx="341" cy="35"/>
            </a:xfrm>
            <a:custGeom>
              <a:avLst/>
              <a:gdLst>
                <a:gd name="T0" fmla="*/ 10 w 683"/>
                <a:gd name="T1" fmla="*/ 60 h 71"/>
                <a:gd name="T2" fmla="*/ 18 w 683"/>
                <a:gd name="T3" fmla="*/ 67 h 71"/>
                <a:gd name="T4" fmla="*/ 24 w 683"/>
                <a:gd name="T5" fmla="*/ 69 h 71"/>
                <a:gd name="T6" fmla="*/ 33 w 683"/>
                <a:gd name="T7" fmla="*/ 71 h 71"/>
                <a:gd name="T8" fmla="*/ 647 w 683"/>
                <a:gd name="T9" fmla="*/ 71 h 71"/>
                <a:gd name="T10" fmla="*/ 656 w 683"/>
                <a:gd name="T11" fmla="*/ 69 h 71"/>
                <a:gd name="T12" fmla="*/ 661 w 683"/>
                <a:gd name="T13" fmla="*/ 67 h 71"/>
                <a:gd name="T14" fmla="*/ 672 w 683"/>
                <a:gd name="T15" fmla="*/ 60 h 71"/>
                <a:gd name="T16" fmla="*/ 681 w 683"/>
                <a:gd name="T17" fmla="*/ 50 h 71"/>
                <a:gd name="T18" fmla="*/ 683 w 683"/>
                <a:gd name="T19" fmla="*/ 44 h 71"/>
                <a:gd name="T20" fmla="*/ 683 w 683"/>
                <a:gd name="T21" fmla="*/ 36 h 71"/>
                <a:gd name="T22" fmla="*/ 683 w 683"/>
                <a:gd name="T23" fmla="*/ 27 h 71"/>
                <a:gd name="T24" fmla="*/ 681 w 683"/>
                <a:gd name="T25" fmla="*/ 22 h 71"/>
                <a:gd name="T26" fmla="*/ 672 w 683"/>
                <a:gd name="T27" fmla="*/ 12 h 71"/>
                <a:gd name="T28" fmla="*/ 661 w 683"/>
                <a:gd name="T29" fmla="*/ 3 h 71"/>
                <a:gd name="T30" fmla="*/ 656 w 683"/>
                <a:gd name="T31" fmla="*/ 0 h 71"/>
                <a:gd name="T32" fmla="*/ 647 w 683"/>
                <a:gd name="T33" fmla="*/ 0 h 71"/>
                <a:gd name="T34" fmla="*/ 33 w 683"/>
                <a:gd name="T35" fmla="*/ 0 h 71"/>
                <a:gd name="T36" fmla="*/ 24 w 683"/>
                <a:gd name="T37" fmla="*/ 0 h 71"/>
                <a:gd name="T38" fmla="*/ 18 w 683"/>
                <a:gd name="T39" fmla="*/ 3 h 71"/>
                <a:gd name="T40" fmla="*/ 10 w 683"/>
                <a:gd name="T41" fmla="*/ 12 h 71"/>
                <a:gd name="T42" fmla="*/ 2 w 683"/>
                <a:gd name="T43" fmla="*/ 22 h 71"/>
                <a:gd name="T44" fmla="*/ 0 w 683"/>
                <a:gd name="T45" fmla="*/ 27 h 71"/>
                <a:gd name="T46" fmla="*/ 0 w 683"/>
                <a:gd name="T47" fmla="*/ 36 h 71"/>
                <a:gd name="T48" fmla="*/ 0 w 683"/>
                <a:gd name="T49" fmla="*/ 44 h 71"/>
                <a:gd name="T50" fmla="*/ 2 w 683"/>
                <a:gd name="T51" fmla="*/ 50 h 71"/>
                <a:gd name="T52" fmla="*/ 10 w 683"/>
                <a:gd name="T53" fmla="*/ 6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83" h="71">
                  <a:moveTo>
                    <a:pt x="10" y="60"/>
                  </a:moveTo>
                  <a:lnTo>
                    <a:pt x="18" y="67"/>
                  </a:lnTo>
                  <a:lnTo>
                    <a:pt x="24" y="69"/>
                  </a:lnTo>
                  <a:lnTo>
                    <a:pt x="33" y="71"/>
                  </a:lnTo>
                  <a:lnTo>
                    <a:pt x="647" y="71"/>
                  </a:lnTo>
                  <a:lnTo>
                    <a:pt x="656" y="69"/>
                  </a:lnTo>
                  <a:lnTo>
                    <a:pt x="661" y="67"/>
                  </a:lnTo>
                  <a:lnTo>
                    <a:pt x="672" y="60"/>
                  </a:lnTo>
                  <a:lnTo>
                    <a:pt x="681" y="50"/>
                  </a:lnTo>
                  <a:lnTo>
                    <a:pt x="683" y="44"/>
                  </a:lnTo>
                  <a:lnTo>
                    <a:pt x="683" y="36"/>
                  </a:lnTo>
                  <a:lnTo>
                    <a:pt x="683" y="27"/>
                  </a:lnTo>
                  <a:lnTo>
                    <a:pt x="681" y="22"/>
                  </a:lnTo>
                  <a:lnTo>
                    <a:pt x="672" y="12"/>
                  </a:lnTo>
                  <a:lnTo>
                    <a:pt x="661" y="3"/>
                  </a:lnTo>
                  <a:lnTo>
                    <a:pt x="656" y="0"/>
                  </a:lnTo>
                  <a:lnTo>
                    <a:pt x="647" y="0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18" y="3"/>
                  </a:lnTo>
                  <a:lnTo>
                    <a:pt x="10" y="12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16" name="Freeform 31"/>
            <p:cNvSpPr>
              <a:spLocks/>
            </p:cNvSpPr>
            <p:nvPr/>
          </p:nvSpPr>
          <p:spPr bwMode="auto">
            <a:xfrm>
              <a:off x="-73" y="5410"/>
              <a:ext cx="341" cy="36"/>
            </a:xfrm>
            <a:custGeom>
              <a:avLst/>
              <a:gdLst>
                <a:gd name="T0" fmla="*/ 10 w 683"/>
                <a:gd name="T1" fmla="*/ 61 h 71"/>
                <a:gd name="T2" fmla="*/ 18 w 683"/>
                <a:gd name="T3" fmla="*/ 67 h 71"/>
                <a:gd name="T4" fmla="*/ 24 w 683"/>
                <a:gd name="T5" fmla="*/ 69 h 71"/>
                <a:gd name="T6" fmla="*/ 33 w 683"/>
                <a:gd name="T7" fmla="*/ 71 h 71"/>
                <a:gd name="T8" fmla="*/ 647 w 683"/>
                <a:gd name="T9" fmla="*/ 71 h 71"/>
                <a:gd name="T10" fmla="*/ 656 w 683"/>
                <a:gd name="T11" fmla="*/ 69 h 71"/>
                <a:gd name="T12" fmla="*/ 661 w 683"/>
                <a:gd name="T13" fmla="*/ 67 h 71"/>
                <a:gd name="T14" fmla="*/ 672 w 683"/>
                <a:gd name="T15" fmla="*/ 61 h 71"/>
                <a:gd name="T16" fmla="*/ 681 w 683"/>
                <a:gd name="T17" fmla="*/ 50 h 71"/>
                <a:gd name="T18" fmla="*/ 683 w 683"/>
                <a:gd name="T19" fmla="*/ 44 h 71"/>
                <a:gd name="T20" fmla="*/ 683 w 683"/>
                <a:gd name="T21" fmla="*/ 36 h 71"/>
                <a:gd name="T22" fmla="*/ 683 w 683"/>
                <a:gd name="T23" fmla="*/ 27 h 71"/>
                <a:gd name="T24" fmla="*/ 681 w 683"/>
                <a:gd name="T25" fmla="*/ 22 h 71"/>
                <a:gd name="T26" fmla="*/ 672 w 683"/>
                <a:gd name="T27" fmla="*/ 12 h 71"/>
                <a:gd name="T28" fmla="*/ 661 w 683"/>
                <a:gd name="T29" fmla="*/ 4 h 71"/>
                <a:gd name="T30" fmla="*/ 656 w 683"/>
                <a:gd name="T31" fmla="*/ 0 h 71"/>
                <a:gd name="T32" fmla="*/ 647 w 683"/>
                <a:gd name="T33" fmla="*/ 0 h 71"/>
                <a:gd name="T34" fmla="*/ 33 w 683"/>
                <a:gd name="T35" fmla="*/ 0 h 71"/>
                <a:gd name="T36" fmla="*/ 24 w 683"/>
                <a:gd name="T37" fmla="*/ 0 h 71"/>
                <a:gd name="T38" fmla="*/ 18 w 683"/>
                <a:gd name="T39" fmla="*/ 4 h 71"/>
                <a:gd name="T40" fmla="*/ 10 w 683"/>
                <a:gd name="T41" fmla="*/ 12 h 71"/>
                <a:gd name="T42" fmla="*/ 2 w 683"/>
                <a:gd name="T43" fmla="*/ 22 h 71"/>
                <a:gd name="T44" fmla="*/ 0 w 683"/>
                <a:gd name="T45" fmla="*/ 27 h 71"/>
                <a:gd name="T46" fmla="*/ 0 w 683"/>
                <a:gd name="T47" fmla="*/ 36 h 71"/>
                <a:gd name="T48" fmla="*/ 0 w 683"/>
                <a:gd name="T49" fmla="*/ 44 h 71"/>
                <a:gd name="T50" fmla="*/ 2 w 683"/>
                <a:gd name="T51" fmla="*/ 50 h 71"/>
                <a:gd name="T52" fmla="*/ 10 w 683"/>
                <a:gd name="T53" fmla="*/ 6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83" h="71">
                  <a:moveTo>
                    <a:pt x="10" y="61"/>
                  </a:moveTo>
                  <a:lnTo>
                    <a:pt x="18" y="67"/>
                  </a:lnTo>
                  <a:lnTo>
                    <a:pt x="24" y="69"/>
                  </a:lnTo>
                  <a:lnTo>
                    <a:pt x="33" y="71"/>
                  </a:lnTo>
                  <a:lnTo>
                    <a:pt x="647" y="71"/>
                  </a:lnTo>
                  <a:lnTo>
                    <a:pt x="656" y="69"/>
                  </a:lnTo>
                  <a:lnTo>
                    <a:pt x="661" y="67"/>
                  </a:lnTo>
                  <a:lnTo>
                    <a:pt x="672" y="61"/>
                  </a:lnTo>
                  <a:lnTo>
                    <a:pt x="681" y="50"/>
                  </a:lnTo>
                  <a:lnTo>
                    <a:pt x="683" y="44"/>
                  </a:lnTo>
                  <a:lnTo>
                    <a:pt x="683" y="36"/>
                  </a:lnTo>
                  <a:lnTo>
                    <a:pt x="683" y="27"/>
                  </a:lnTo>
                  <a:lnTo>
                    <a:pt x="681" y="22"/>
                  </a:lnTo>
                  <a:lnTo>
                    <a:pt x="672" y="12"/>
                  </a:lnTo>
                  <a:lnTo>
                    <a:pt x="661" y="4"/>
                  </a:lnTo>
                  <a:lnTo>
                    <a:pt x="656" y="0"/>
                  </a:lnTo>
                  <a:lnTo>
                    <a:pt x="647" y="0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18" y="4"/>
                  </a:lnTo>
                  <a:lnTo>
                    <a:pt x="10" y="12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17" name="Freeform 32"/>
            <p:cNvSpPr>
              <a:spLocks/>
            </p:cNvSpPr>
            <p:nvPr/>
          </p:nvSpPr>
          <p:spPr bwMode="auto">
            <a:xfrm>
              <a:off x="-73" y="5334"/>
              <a:ext cx="341" cy="35"/>
            </a:xfrm>
            <a:custGeom>
              <a:avLst/>
              <a:gdLst>
                <a:gd name="T0" fmla="*/ 10 w 683"/>
                <a:gd name="T1" fmla="*/ 60 h 70"/>
                <a:gd name="T2" fmla="*/ 18 w 683"/>
                <a:gd name="T3" fmla="*/ 66 h 70"/>
                <a:gd name="T4" fmla="*/ 24 w 683"/>
                <a:gd name="T5" fmla="*/ 68 h 70"/>
                <a:gd name="T6" fmla="*/ 33 w 683"/>
                <a:gd name="T7" fmla="*/ 70 h 70"/>
                <a:gd name="T8" fmla="*/ 647 w 683"/>
                <a:gd name="T9" fmla="*/ 70 h 70"/>
                <a:gd name="T10" fmla="*/ 656 w 683"/>
                <a:gd name="T11" fmla="*/ 68 h 70"/>
                <a:gd name="T12" fmla="*/ 661 w 683"/>
                <a:gd name="T13" fmla="*/ 66 h 70"/>
                <a:gd name="T14" fmla="*/ 672 w 683"/>
                <a:gd name="T15" fmla="*/ 60 h 70"/>
                <a:gd name="T16" fmla="*/ 681 w 683"/>
                <a:gd name="T17" fmla="*/ 49 h 70"/>
                <a:gd name="T18" fmla="*/ 683 w 683"/>
                <a:gd name="T19" fmla="*/ 43 h 70"/>
                <a:gd name="T20" fmla="*/ 683 w 683"/>
                <a:gd name="T21" fmla="*/ 35 h 70"/>
                <a:gd name="T22" fmla="*/ 683 w 683"/>
                <a:gd name="T23" fmla="*/ 27 h 70"/>
                <a:gd name="T24" fmla="*/ 681 w 683"/>
                <a:gd name="T25" fmla="*/ 21 h 70"/>
                <a:gd name="T26" fmla="*/ 672 w 683"/>
                <a:gd name="T27" fmla="*/ 11 h 70"/>
                <a:gd name="T28" fmla="*/ 661 w 683"/>
                <a:gd name="T29" fmla="*/ 3 h 70"/>
                <a:gd name="T30" fmla="*/ 656 w 683"/>
                <a:gd name="T31" fmla="*/ 0 h 70"/>
                <a:gd name="T32" fmla="*/ 647 w 683"/>
                <a:gd name="T33" fmla="*/ 0 h 70"/>
                <a:gd name="T34" fmla="*/ 33 w 683"/>
                <a:gd name="T35" fmla="*/ 0 h 70"/>
                <a:gd name="T36" fmla="*/ 24 w 683"/>
                <a:gd name="T37" fmla="*/ 0 h 70"/>
                <a:gd name="T38" fmla="*/ 18 w 683"/>
                <a:gd name="T39" fmla="*/ 3 h 70"/>
                <a:gd name="T40" fmla="*/ 10 w 683"/>
                <a:gd name="T41" fmla="*/ 11 h 70"/>
                <a:gd name="T42" fmla="*/ 2 w 683"/>
                <a:gd name="T43" fmla="*/ 21 h 70"/>
                <a:gd name="T44" fmla="*/ 0 w 683"/>
                <a:gd name="T45" fmla="*/ 27 h 70"/>
                <a:gd name="T46" fmla="*/ 0 w 683"/>
                <a:gd name="T47" fmla="*/ 35 h 70"/>
                <a:gd name="T48" fmla="*/ 0 w 683"/>
                <a:gd name="T49" fmla="*/ 43 h 70"/>
                <a:gd name="T50" fmla="*/ 2 w 683"/>
                <a:gd name="T51" fmla="*/ 49 h 70"/>
                <a:gd name="T52" fmla="*/ 10 w 683"/>
                <a:gd name="T53" fmla="*/ 6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83" h="70">
                  <a:moveTo>
                    <a:pt x="10" y="60"/>
                  </a:moveTo>
                  <a:lnTo>
                    <a:pt x="18" y="66"/>
                  </a:lnTo>
                  <a:lnTo>
                    <a:pt x="24" y="68"/>
                  </a:lnTo>
                  <a:lnTo>
                    <a:pt x="33" y="70"/>
                  </a:lnTo>
                  <a:lnTo>
                    <a:pt x="647" y="70"/>
                  </a:lnTo>
                  <a:lnTo>
                    <a:pt x="656" y="68"/>
                  </a:lnTo>
                  <a:lnTo>
                    <a:pt x="661" y="66"/>
                  </a:lnTo>
                  <a:lnTo>
                    <a:pt x="672" y="60"/>
                  </a:lnTo>
                  <a:lnTo>
                    <a:pt x="681" y="49"/>
                  </a:lnTo>
                  <a:lnTo>
                    <a:pt x="683" y="43"/>
                  </a:lnTo>
                  <a:lnTo>
                    <a:pt x="683" y="35"/>
                  </a:lnTo>
                  <a:lnTo>
                    <a:pt x="683" y="27"/>
                  </a:lnTo>
                  <a:lnTo>
                    <a:pt x="681" y="21"/>
                  </a:lnTo>
                  <a:lnTo>
                    <a:pt x="672" y="11"/>
                  </a:lnTo>
                  <a:lnTo>
                    <a:pt x="661" y="3"/>
                  </a:lnTo>
                  <a:lnTo>
                    <a:pt x="656" y="0"/>
                  </a:lnTo>
                  <a:lnTo>
                    <a:pt x="647" y="0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18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49"/>
                  </a:lnTo>
                  <a:lnTo>
                    <a:pt x="10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18" name="Freeform 33"/>
            <p:cNvSpPr>
              <a:spLocks/>
            </p:cNvSpPr>
            <p:nvPr/>
          </p:nvSpPr>
          <p:spPr bwMode="auto">
            <a:xfrm>
              <a:off x="-73" y="5257"/>
              <a:ext cx="341" cy="35"/>
            </a:xfrm>
            <a:custGeom>
              <a:avLst/>
              <a:gdLst>
                <a:gd name="T0" fmla="*/ 10 w 683"/>
                <a:gd name="T1" fmla="*/ 60 h 69"/>
                <a:gd name="T2" fmla="*/ 18 w 683"/>
                <a:gd name="T3" fmla="*/ 66 h 69"/>
                <a:gd name="T4" fmla="*/ 24 w 683"/>
                <a:gd name="T5" fmla="*/ 68 h 69"/>
                <a:gd name="T6" fmla="*/ 33 w 683"/>
                <a:gd name="T7" fmla="*/ 69 h 69"/>
                <a:gd name="T8" fmla="*/ 647 w 683"/>
                <a:gd name="T9" fmla="*/ 69 h 69"/>
                <a:gd name="T10" fmla="*/ 656 w 683"/>
                <a:gd name="T11" fmla="*/ 68 h 69"/>
                <a:gd name="T12" fmla="*/ 661 w 683"/>
                <a:gd name="T13" fmla="*/ 66 h 69"/>
                <a:gd name="T14" fmla="*/ 672 w 683"/>
                <a:gd name="T15" fmla="*/ 60 h 69"/>
                <a:gd name="T16" fmla="*/ 681 w 683"/>
                <a:gd name="T17" fmla="*/ 50 h 69"/>
                <a:gd name="T18" fmla="*/ 683 w 683"/>
                <a:gd name="T19" fmla="*/ 43 h 69"/>
                <a:gd name="T20" fmla="*/ 683 w 683"/>
                <a:gd name="T21" fmla="*/ 35 h 69"/>
                <a:gd name="T22" fmla="*/ 683 w 683"/>
                <a:gd name="T23" fmla="*/ 27 h 69"/>
                <a:gd name="T24" fmla="*/ 681 w 683"/>
                <a:gd name="T25" fmla="*/ 21 h 69"/>
                <a:gd name="T26" fmla="*/ 672 w 683"/>
                <a:gd name="T27" fmla="*/ 11 h 69"/>
                <a:gd name="T28" fmla="*/ 661 w 683"/>
                <a:gd name="T29" fmla="*/ 3 h 69"/>
                <a:gd name="T30" fmla="*/ 656 w 683"/>
                <a:gd name="T31" fmla="*/ 0 h 69"/>
                <a:gd name="T32" fmla="*/ 647 w 683"/>
                <a:gd name="T33" fmla="*/ 0 h 69"/>
                <a:gd name="T34" fmla="*/ 33 w 683"/>
                <a:gd name="T35" fmla="*/ 0 h 69"/>
                <a:gd name="T36" fmla="*/ 24 w 683"/>
                <a:gd name="T37" fmla="*/ 0 h 69"/>
                <a:gd name="T38" fmla="*/ 18 w 683"/>
                <a:gd name="T39" fmla="*/ 3 h 69"/>
                <a:gd name="T40" fmla="*/ 10 w 683"/>
                <a:gd name="T41" fmla="*/ 11 h 69"/>
                <a:gd name="T42" fmla="*/ 2 w 683"/>
                <a:gd name="T43" fmla="*/ 21 h 69"/>
                <a:gd name="T44" fmla="*/ 0 w 683"/>
                <a:gd name="T45" fmla="*/ 27 h 69"/>
                <a:gd name="T46" fmla="*/ 0 w 683"/>
                <a:gd name="T47" fmla="*/ 35 h 69"/>
                <a:gd name="T48" fmla="*/ 0 w 683"/>
                <a:gd name="T49" fmla="*/ 43 h 69"/>
                <a:gd name="T50" fmla="*/ 2 w 683"/>
                <a:gd name="T51" fmla="*/ 50 h 69"/>
                <a:gd name="T52" fmla="*/ 10 w 683"/>
                <a:gd name="T53" fmla="*/ 6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83" h="69">
                  <a:moveTo>
                    <a:pt x="10" y="60"/>
                  </a:moveTo>
                  <a:lnTo>
                    <a:pt x="18" y="66"/>
                  </a:lnTo>
                  <a:lnTo>
                    <a:pt x="24" y="68"/>
                  </a:lnTo>
                  <a:lnTo>
                    <a:pt x="33" y="69"/>
                  </a:lnTo>
                  <a:lnTo>
                    <a:pt x="647" y="69"/>
                  </a:lnTo>
                  <a:lnTo>
                    <a:pt x="656" y="68"/>
                  </a:lnTo>
                  <a:lnTo>
                    <a:pt x="661" y="66"/>
                  </a:lnTo>
                  <a:lnTo>
                    <a:pt x="672" y="60"/>
                  </a:lnTo>
                  <a:lnTo>
                    <a:pt x="681" y="50"/>
                  </a:lnTo>
                  <a:lnTo>
                    <a:pt x="683" y="43"/>
                  </a:lnTo>
                  <a:lnTo>
                    <a:pt x="683" y="35"/>
                  </a:lnTo>
                  <a:lnTo>
                    <a:pt x="683" y="27"/>
                  </a:lnTo>
                  <a:lnTo>
                    <a:pt x="681" y="21"/>
                  </a:lnTo>
                  <a:lnTo>
                    <a:pt x="672" y="11"/>
                  </a:lnTo>
                  <a:lnTo>
                    <a:pt x="661" y="3"/>
                  </a:lnTo>
                  <a:lnTo>
                    <a:pt x="656" y="0"/>
                  </a:lnTo>
                  <a:lnTo>
                    <a:pt x="647" y="0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18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50"/>
                  </a:lnTo>
                  <a:lnTo>
                    <a:pt x="10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19" name="Freeform 34"/>
            <p:cNvSpPr>
              <a:spLocks/>
            </p:cNvSpPr>
            <p:nvPr/>
          </p:nvSpPr>
          <p:spPr bwMode="auto">
            <a:xfrm>
              <a:off x="312" y="5487"/>
              <a:ext cx="239" cy="35"/>
            </a:xfrm>
            <a:custGeom>
              <a:avLst/>
              <a:gdLst>
                <a:gd name="T0" fmla="*/ 469 w 478"/>
                <a:gd name="T1" fmla="*/ 12 h 71"/>
                <a:gd name="T2" fmla="*/ 456 w 478"/>
                <a:gd name="T3" fmla="*/ 3 h 71"/>
                <a:gd name="T4" fmla="*/ 452 w 478"/>
                <a:gd name="T5" fmla="*/ 0 h 71"/>
                <a:gd name="T6" fmla="*/ 444 w 478"/>
                <a:gd name="T7" fmla="*/ 0 h 71"/>
                <a:gd name="T8" fmla="*/ 33 w 478"/>
                <a:gd name="T9" fmla="*/ 0 h 71"/>
                <a:gd name="T10" fmla="*/ 25 w 478"/>
                <a:gd name="T11" fmla="*/ 0 h 71"/>
                <a:gd name="T12" fmla="*/ 19 w 478"/>
                <a:gd name="T13" fmla="*/ 3 h 71"/>
                <a:gd name="T14" fmla="*/ 10 w 478"/>
                <a:gd name="T15" fmla="*/ 12 h 71"/>
                <a:gd name="T16" fmla="*/ 2 w 478"/>
                <a:gd name="T17" fmla="*/ 22 h 71"/>
                <a:gd name="T18" fmla="*/ 0 w 478"/>
                <a:gd name="T19" fmla="*/ 27 h 71"/>
                <a:gd name="T20" fmla="*/ 0 w 478"/>
                <a:gd name="T21" fmla="*/ 36 h 71"/>
                <a:gd name="T22" fmla="*/ 0 w 478"/>
                <a:gd name="T23" fmla="*/ 44 h 71"/>
                <a:gd name="T24" fmla="*/ 2 w 478"/>
                <a:gd name="T25" fmla="*/ 50 h 71"/>
                <a:gd name="T26" fmla="*/ 10 w 478"/>
                <a:gd name="T27" fmla="*/ 60 h 71"/>
                <a:gd name="T28" fmla="*/ 19 w 478"/>
                <a:gd name="T29" fmla="*/ 67 h 71"/>
                <a:gd name="T30" fmla="*/ 25 w 478"/>
                <a:gd name="T31" fmla="*/ 69 h 71"/>
                <a:gd name="T32" fmla="*/ 33 w 478"/>
                <a:gd name="T33" fmla="*/ 71 h 71"/>
                <a:gd name="T34" fmla="*/ 444 w 478"/>
                <a:gd name="T35" fmla="*/ 71 h 71"/>
                <a:gd name="T36" fmla="*/ 452 w 478"/>
                <a:gd name="T37" fmla="*/ 69 h 71"/>
                <a:gd name="T38" fmla="*/ 456 w 478"/>
                <a:gd name="T39" fmla="*/ 67 h 71"/>
                <a:gd name="T40" fmla="*/ 469 w 478"/>
                <a:gd name="T41" fmla="*/ 60 h 71"/>
                <a:gd name="T42" fmla="*/ 477 w 478"/>
                <a:gd name="T43" fmla="*/ 50 h 71"/>
                <a:gd name="T44" fmla="*/ 478 w 478"/>
                <a:gd name="T45" fmla="*/ 44 h 71"/>
                <a:gd name="T46" fmla="*/ 478 w 478"/>
                <a:gd name="T47" fmla="*/ 36 h 71"/>
                <a:gd name="T48" fmla="*/ 478 w 478"/>
                <a:gd name="T49" fmla="*/ 27 h 71"/>
                <a:gd name="T50" fmla="*/ 477 w 478"/>
                <a:gd name="T51" fmla="*/ 22 h 71"/>
                <a:gd name="T52" fmla="*/ 469 w 478"/>
                <a:gd name="T53" fmla="*/ 1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1">
                  <a:moveTo>
                    <a:pt x="469" y="12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2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9" y="67"/>
                  </a:lnTo>
                  <a:lnTo>
                    <a:pt x="25" y="69"/>
                  </a:lnTo>
                  <a:lnTo>
                    <a:pt x="33" y="71"/>
                  </a:lnTo>
                  <a:lnTo>
                    <a:pt x="444" y="71"/>
                  </a:lnTo>
                  <a:lnTo>
                    <a:pt x="452" y="69"/>
                  </a:lnTo>
                  <a:lnTo>
                    <a:pt x="456" y="67"/>
                  </a:lnTo>
                  <a:lnTo>
                    <a:pt x="469" y="60"/>
                  </a:lnTo>
                  <a:lnTo>
                    <a:pt x="477" y="50"/>
                  </a:lnTo>
                  <a:lnTo>
                    <a:pt x="478" y="44"/>
                  </a:lnTo>
                  <a:lnTo>
                    <a:pt x="478" y="36"/>
                  </a:lnTo>
                  <a:lnTo>
                    <a:pt x="478" y="27"/>
                  </a:lnTo>
                  <a:lnTo>
                    <a:pt x="477" y="22"/>
                  </a:lnTo>
                  <a:lnTo>
                    <a:pt x="469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0" name="Freeform 35"/>
            <p:cNvSpPr>
              <a:spLocks/>
            </p:cNvSpPr>
            <p:nvPr/>
          </p:nvSpPr>
          <p:spPr bwMode="auto">
            <a:xfrm>
              <a:off x="312" y="5410"/>
              <a:ext cx="239" cy="36"/>
            </a:xfrm>
            <a:custGeom>
              <a:avLst/>
              <a:gdLst>
                <a:gd name="T0" fmla="*/ 469 w 478"/>
                <a:gd name="T1" fmla="*/ 12 h 71"/>
                <a:gd name="T2" fmla="*/ 456 w 478"/>
                <a:gd name="T3" fmla="*/ 4 h 71"/>
                <a:gd name="T4" fmla="*/ 452 w 478"/>
                <a:gd name="T5" fmla="*/ 0 h 71"/>
                <a:gd name="T6" fmla="*/ 444 w 478"/>
                <a:gd name="T7" fmla="*/ 0 h 71"/>
                <a:gd name="T8" fmla="*/ 33 w 478"/>
                <a:gd name="T9" fmla="*/ 0 h 71"/>
                <a:gd name="T10" fmla="*/ 25 w 478"/>
                <a:gd name="T11" fmla="*/ 0 h 71"/>
                <a:gd name="T12" fmla="*/ 19 w 478"/>
                <a:gd name="T13" fmla="*/ 4 h 71"/>
                <a:gd name="T14" fmla="*/ 10 w 478"/>
                <a:gd name="T15" fmla="*/ 12 h 71"/>
                <a:gd name="T16" fmla="*/ 2 w 478"/>
                <a:gd name="T17" fmla="*/ 22 h 71"/>
                <a:gd name="T18" fmla="*/ 0 w 478"/>
                <a:gd name="T19" fmla="*/ 27 h 71"/>
                <a:gd name="T20" fmla="*/ 0 w 478"/>
                <a:gd name="T21" fmla="*/ 36 h 71"/>
                <a:gd name="T22" fmla="*/ 0 w 478"/>
                <a:gd name="T23" fmla="*/ 44 h 71"/>
                <a:gd name="T24" fmla="*/ 2 w 478"/>
                <a:gd name="T25" fmla="*/ 50 h 71"/>
                <a:gd name="T26" fmla="*/ 10 w 478"/>
                <a:gd name="T27" fmla="*/ 61 h 71"/>
                <a:gd name="T28" fmla="*/ 19 w 478"/>
                <a:gd name="T29" fmla="*/ 67 h 71"/>
                <a:gd name="T30" fmla="*/ 25 w 478"/>
                <a:gd name="T31" fmla="*/ 69 h 71"/>
                <a:gd name="T32" fmla="*/ 33 w 478"/>
                <a:gd name="T33" fmla="*/ 71 h 71"/>
                <a:gd name="T34" fmla="*/ 444 w 478"/>
                <a:gd name="T35" fmla="*/ 71 h 71"/>
                <a:gd name="T36" fmla="*/ 452 w 478"/>
                <a:gd name="T37" fmla="*/ 69 h 71"/>
                <a:gd name="T38" fmla="*/ 456 w 478"/>
                <a:gd name="T39" fmla="*/ 67 h 71"/>
                <a:gd name="T40" fmla="*/ 469 w 478"/>
                <a:gd name="T41" fmla="*/ 61 h 71"/>
                <a:gd name="T42" fmla="*/ 477 w 478"/>
                <a:gd name="T43" fmla="*/ 50 h 71"/>
                <a:gd name="T44" fmla="*/ 478 w 478"/>
                <a:gd name="T45" fmla="*/ 44 h 71"/>
                <a:gd name="T46" fmla="*/ 478 w 478"/>
                <a:gd name="T47" fmla="*/ 36 h 71"/>
                <a:gd name="T48" fmla="*/ 478 w 478"/>
                <a:gd name="T49" fmla="*/ 27 h 71"/>
                <a:gd name="T50" fmla="*/ 477 w 478"/>
                <a:gd name="T51" fmla="*/ 22 h 71"/>
                <a:gd name="T52" fmla="*/ 469 w 478"/>
                <a:gd name="T53" fmla="*/ 1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1">
                  <a:moveTo>
                    <a:pt x="469" y="12"/>
                  </a:moveTo>
                  <a:lnTo>
                    <a:pt x="456" y="4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4"/>
                  </a:lnTo>
                  <a:lnTo>
                    <a:pt x="10" y="12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1"/>
                  </a:lnTo>
                  <a:lnTo>
                    <a:pt x="19" y="67"/>
                  </a:lnTo>
                  <a:lnTo>
                    <a:pt x="25" y="69"/>
                  </a:lnTo>
                  <a:lnTo>
                    <a:pt x="33" y="71"/>
                  </a:lnTo>
                  <a:lnTo>
                    <a:pt x="444" y="71"/>
                  </a:lnTo>
                  <a:lnTo>
                    <a:pt x="452" y="69"/>
                  </a:lnTo>
                  <a:lnTo>
                    <a:pt x="456" y="67"/>
                  </a:lnTo>
                  <a:lnTo>
                    <a:pt x="469" y="61"/>
                  </a:lnTo>
                  <a:lnTo>
                    <a:pt x="477" y="50"/>
                  </a:lnTo>
                  <a:lnTo>
                    <a:pt x="478" y="44"/>
                  </a:lnTo>
                  <a:lnTo>
                    <a:pt x="478" y="36"/>
                  </a:lnTo>
                  <a:lnTo>
                    <a:pt x="478" y="27"/>
                  </a:lnTo>
                  <a:lnTo>
                    <a:pt x="477" y="22"/>
                  </a:lnTo>
                  <a:lnTo>
                    <a:pt x="469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1" name="Freeform 36"/>
            <p:cNvSpPr>
              <a:spLocks/>
            </p:cNvSpPr>
            <p:nvPr/>
          </p:nvSpPr>
          <p:spPr bwMode="auto">
            <a:xfrm>
              <a:off x="312" y="5334"/>
              <a:ext cx="239" cy="35"/>
            </a:xfrm>
            <a:custGeom>
              <a:avLst/>
              <a:gdLst>
                <a:gd name="T0" fmla="*/ 469 w 478"/>
                <a:gd name="T1" fmla="*/ 11 h 70"/>
                <a:gd name="T2" fmla="*/ 456 w 478"/>
                <a:gd name="T3" fmla="*/ 3 h 70"/>
                <a:gd name="T4" fmla="*/ 452 w 478"/>
                <a:gd name="T5" fmla="*/ 0 h 70"/>
                <a:gd name="T6" fmla="*/ 444 w 478"/>
                <a:gd name="T7" fmla="*/ 0 h 70"/>
                <a:gd name="T8" fmla="*/ 33 w 478"/>
                <a:gd name="T9" fmla="*/ 0 h 70"/>
                <a:gd name="T10" fmla="*/ 25 w 478"/>
                <a:gd name="T11" fmla="*/ 0 h 70"/>
                <a:gd name="T12" fmla="*/ 19 w 478"/>
                <a:gd name="T13" fmla="*/ 3 h 70"/>
                <a:gd name="T14" fmla="*/ 10 w 478"/>
                <a:gd name="T15" fmla="*/ 11 h 70"/>
                <a:gd name="T16" fmla="*/ 2 w 478"/>
                <a:gd name="T17" fmla="*/ 21 h 70"/>
                <a:gd name="T18" fmla="*/ 0 w 478"/>
                <a:gd name="T19" fmla="*/ 27 h 70"/>
                <a:gd name="T20" fmla="*/ 0 w 478"/>
                <a:gd name="T21" fmla="*/ 35 h 70"/>
                <a:gd name="T22" fmla="*/ 0 w 478"/>
                <a:gd name="T23" fmla="*/ 43 h 70"/>
                <a:gd name="T24" fmla="*/ 2 w 478"/>
                <a:gd name="T25" fmla="*/ 49 h 70"/>
                <a:gd name="T26" fmla="*/ 10 w 478"/>
                <a:gd name="T27" fmla="*/ 60 h 70"/>
                <a:gd name="T28" fmla="*/ 19 w 478"/>
                <a:gd name="T29" fmla="*/ 66 h 70"/>
                <a:gd name="T30" fmla="*/ 25 w 478"/>
                <a:gd name="T31" fmla="*/ 68 h 70"/>
                <a:gd name="T32" fmla="*/ 33 w 478"/>
                <a:gd name="T33" fmla="*/ 70 h 70"/>
                <a:gd name="T34" fmla="*/ 444 w 478"/>
                <a:gd name="T35" fmla="*/ 70 h 70"/>
                <a:gd name="T36" fmla="*/ 452 w 478"/>
                <a:gd name="T37" fmla="*/ 68 h 70"/>
                <a:gd name="T38" fmla="*/ 456 w 478"/>
                <a:gd name="T39" fmla="*/ 66 h 70"/>
                <a:gd name="T40" fmla="*/ 469 w 478"/>
                <a:gd name="T41" fmla="*/ 60 h 70"/>
                <a:gd name="T42" fmla="*/ 477 w 478"/>
                <a:gd name="T43" fmla="*/ 49 h 70"/>
                <a:gd name="T44" fmla="*/ 478 w 478"/>
                <a:gd name="T45" fmla="*/ 43 h 70"/>
                <a:gd name="T46" fmla="*/ 478 w 478"/>
                <a:gd name="T47" fmla="*/ 35 h 70"/>
                <a:gd name="T48" fmla="*/ 478 w 478"/>
                <a:gd name="T49" fmla="*/ 27 h 70"/>
                <a:gd name="T50" fmla="*/ 477 w 478"/>
                <a:gd name="T51" fmla="*/ 21 h 70"/>
                <a:gd name="T52" fmla="*/ 469 w 478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0">
                  <a:moveTo>
                    <a:pt x="469" y="11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49"/>
                  </a:lnTo>
                  <a:lnTo>
                    <a:pt x="10" y="60"/>
                  </a:lnTo>
                  <a:lnTo>
                    <a:pt x="19" y="66"/>
                  </a:lnTo>
                  <a:lnTo>
                    <a:pt x="25" y="68"/>
                  </a:lnTo>
                  <a:lnTo>
                    <a:pt x="33" y="70"/>
                  </a:lnTo>
                  <a:lnTo>
                    <a:pt x="444" y="70"/>
                  </a:lnTo>
                  <a:lnTo>
                    <a:pt x="452" y="68"/>
                  </a:lnTo>
                  <a:lnTo>
                    <a:pt x="456" y="66"/>
                  </a:lnTo>
                  <a:lnTo>
                    <a:pt x="469" y="60"/>
                  </a:lnTo>
                  <a:lnTo>
                    <a:pt x="477" y="49"/>
                  </a:lnTo>
                  <a:lnTo>
                    <a:pt x="478" y="43"/>
                  </a:lnTo>
                  <a:lnTo>
                    <a:pt x="478" y="35"/>
                  </a:lnTo>
                  <a:lnTo>
                    <a:pt x="478" y="27"/>
                  </a:lnTo>
                  <a:lnTo>
                    <a:pt x="477" y="21"/>
                  </a:lnTo>
                  <a:lnTo>
                    <a:pt x="469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2" name="Freeform 37"/>
            <p:cNvSpPr>
              <a:spLocks/>
            </p:cNvSpPr>
            <p:nvPr/>
          </p:nvSpPr>
          <p:spPr bwMode="auto">
            <a:xfrm>
              <a:off x="312" y="5257"/>
              <a:ext cx="239" cy="35"/>
            </a:xfrm>
            <a:custGeom>
              <a:avLst/>
              <a:gdLst>
                <a:gd name="T0" fmla="*/ 469 w 478"/>
                <a:gd name="T1" fmla="*/ 11 h 69"/>
                <a:gd name="T2" fmla="*/ 456 w 478"/>
                <a:gd name="T3" fmla="*/ 3 h 69"/>
                <a:gd name="T4" fmla="*/ 452 w 478"/>
                <a:gd name="T5" fmla="*/ 0 h 69"/>
                <a:gd name="T6" fmla="*/ 444 w 478"/>
                <a:gd name="T7" fmla="*/ 0 h 69"/>
                <a:gd name="T8" fmla="*/ 33 w 478"/>
                <a:gd name="T9" fmla="*/ 0 h 69"/>
                <a:gd name="T10" fmla="*/ 25 w 478"/>
                <a:gd name="T11" fmla="*/ 0 h 69"/>
                <a:gd name="T12" fmla="*/ 19 w 478"/>
                <a:gd name="T13" fmla="*/ 3 h 69"/>
                <a:gd name="T14" fmla="*/ 10 w 478"/>
                <a:gd name="T15" fmla="*/ 11 h 69"/>
                <a:gd name="T16" fmla="*/ 2 w 478"/>
                <a:gd name="T17" fmla="*/ 21 h 69"/>
                <a:gd name="T18" fmla="*/ 0 w 478"/>
                <a:gd name="T19" fmla="*/ 27 h 69"/>
                <a:gd name="T20" fmla="*/ 0 w 478"/>
                <a:gd name="T21" fmla="*/ 35 h 69"/>
                <a:gd name="T22" fmla="*/ 0 w 478"/>
                <a:gd name="T23" fmla="*/ 43 h 69"/>
                <a:gd name="T24" fmla="*/ 2 w 478"/>
                <a:gd name="T25" fmla="*/ 50 h 69"/>
                <a:gd name="T26" fmla="*/ 10 w 478"/>
                <a:gd name="T27" fmla="*/ 60 h 69"/>
                <a:gd name="T28" fmla="*/ 19 w 478"/>
                <a:gd name="T29" fmla="*/ 66 h 69"/>
                <a:gd name="T30" fmla="*/ 25 w 478"/>
                <a:gd name="T31" fmla="*/ 68 h 69"/>
                <a:gd name="T32" fmla="*/ 33 w 478"/>
                <a:gd name="T33" fmla="*/ 69 h 69"/>
                <a:gd name="T34" fmla="*/ 444 w 478"/>
                <a:gd name="T35" fmla="*/ 69 h 69"/>
                <a:gd name="T36" fmla="*/ 452 w 478"/>
                <a:gd name="T37" fmla="*/ 68 h 69"/>
                <a:gd name="T38" fmla="*/ 456 w 478"/>
                <a:gd name="T39" fmla="*/ 66 h 69"/>
                <a:gd name="T40" fmla="*/ 469 w 478"/>
                <a:gd name="T41" fmla="*/ 60 h 69"/>
                <a:gd name="T42" fmla="*/ 477 w 478"/>
                <a:gd name="T43" fmla="*/ 50 h 69"/>
                <a:gd name="T44" fmla="*/ 478 w 478"/>
                <a:gd name="T45" fmla="*/ 43 h 69"/>
                <a:gd name="T46" fmla="*/ 478 w 478"/>
                <a:gd name="T47" fmla="*/ 35 h 69"/>
                <a:gd name="T48" fmla="*/ 478 w 478"/>
                <a:gd name="T49" fmla="*/ 27 h 69"/>
                <a:gd name="T50" fmla="*/ 477 w 478"/>
                <a:gd name="T51" fmla="*/ 21 h 69"/>
                <a:gd name="T52" fmla="*/ 469 w 478"/>
                <a:gd name="T53" fmla="*/ 11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69">
                  <a:moveTo>
                    <a:pt x="469" y="11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9" y="66"/>
                  </a:lnTo>
                  <a:lnTo>
                    <a:pt x="25" y="68"/>
                  </a:lnTo>
                  <a:lnTo>
                    <a:pt x="33" y="69"/>
                  </a:lnTo>
                  <a:lnTo>
                    <a:pt x="444" y="69"/>
                  </a:lnTo>
                  <a:lnTo>
                    <a:pt x="452" y="68"/>
                  </a:lnTo>
                  <a:lnTo>
                    <a:pt x="456" y="66"/>
                  </a:lnTo>
                  <a:lnTo>
                    <a:pt x="469" y="60"/>
                  </a:lnTo>
                  <a:lnTo>
                    <a:pt x="477" y="50"/>
                  </a:lnTo>
                  <a:lnTo>
                    <a:pt x="478" y="43"/>
                  </a:lnTo>
                  <a:lnTo>
                    <a:pt x="478" y="35"/>
                  </a:lnTo>
                  <a:lnTo>
                    <a:pt x="478" y="27"/>
                  </a:lnTo>
                  <a:lnTo>
                    <a:pt x="477" y="21"/>
                  </a:lnTo>
                  <a:lnTo>
                    <a:pt x="469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3" name="Freeform 38"/>
            <p:cNvSpPr>
              <a:spLocks/>
            </p:cNvSpPr>
            <p:nvPr/>
          </p:nvSpPr>
          <p:spPr bwMode="auto">
            <a:xfrm>
              <a:off x="312" y="5188"/>
              <a:ext cx="239" cy="35"/>
            </a:xfrm>
            <a:custGeom>
              <a:avLst/>
              <a:gdLst>
                <a:gd name="T0" fmla="*/ 469 w 478"/>
                <a:gd name="T1" fmla="*/ 11 h 70"/>
                <a:gd name="T2" fmla="*/ 456 w 478"/>
                <a:gd name="T3" fmla="*/ 3 h 70"/>
                <a:gd name="T4" fmla="*/ 452 w 478"/>
                <a:gd name="T5" fmla="*/ 0 h 70"/>
                <a:gd name="T6" fmla="*/ 444 w 478"/>
                <a:gd name="T7" fmla="*/ 0 h 70"/>
                <a:gd name="T8" fmla="*/ 33 w 478"/>
                <a:gd name="T9" fmla="*/ 0 h 70"/>
                <a:gd name="T10" fmla="*/ 25 w 478"/>
                <a:gd name="T11" fmla="*/ 0 h 70"/>
                <a:gd name="T12" fmla="*/ 19 w 478"/>
                <a:gd name="T13" fmla="*/ 3 h 70"/>
                <a:gd name="T14" fmla="*/ 10 w 478"/>
                <a:gd name="T15" fmla="*/ 11 h 70"/>
                <a:gd name="T16" fmla="*/ 2 w 478"/>
                <a:gd name="T17" fmla="*/ 21 h 70"/>
                <a:gd name="T18" fmla="*/ 0 w 478"/>
                <a:gd name="T19" fmla="*/ 27 h 70"/>
                <a:gd name="T20" fmla="*/ 0 w 478"/>
                <a:gd name="T21" fmla="*/ 35 h 70"/>
                <a:gd name="T22" fmla="*/ 0 w 478"/>
                <a:gd name="T23" fmla="*/ 43 h 70"/>
                <a:gd name="T24" fmla="*/ 2 w 478"/>
                <a:gd name="T25" fmla="*/ 49 h 70"/>
                <a:gd name="T26" fmla="*/ 10 w 478"/>
                <a:gd name="T27" fmla="*/ 60 h 70"/>
                <a:gd name="T28" fmla="*/ 19 w 478"/>
                <a:gd name="T29" fmla="*/ 66 h 70"/>
                <a:gd name="T30" fmla="*/ 25 w 478"/>
                <a:gd name="T31" fmla="*/ 68 h 70"/>
                <a:gd name="T32" fmla="*/ 33 w 478"/>
                <a:gd name="T33" fmla="*/ 70 h 70"/>
                <a:gd name="T34" fmla="*/ 444 w 478"/>
                <a:gd name="T35" fmla="*/ 70 h 70"/>
                <a:gd name="T36" fmla="*/ 452 w 478"/>
                <a:gd name="T37" fmla="*/ 68 h 70"/>
                <a:gd name="T38" fmla="*/ 456 w 478"/>
                <a:gd name="T39" fmla="*/ 66 h 70"/>
                <a:gd name="T40" fmla="*/ 469 w 478"/>
                <a:gd name="T41" fmla="*/ 60 h 70"/>
                <a:gd name="T42" fmla="*/ 477 w 478"/>
                <a:gd name="T43" fmla="*/ 49 h 70"/>
                <a:gd name="T44" fmla="*/ 478 w 478"/>
                <a:gd name="T45" fmla="*/ 43 h 70"/>
                <a:gd name="T46" fmla="*/ 478 w 478"/>
                <a:gd name="T47" fmla="*/ 35 h 70"/>
                <a:gd name="T48" fmla="*/ 478 w 478"/>
                <a:gd name="T49" fmla="*/ 27 h 70"/>
                <a:gd name="T50" fmla="*/ 477 w 478"/>
                <a:gd name="T51" fmla="*/ 21 h 70"/>
                <a:gd name="T52" fmla="*/ 469 w 478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0">
                  <a:moveTo>
                    <a:pt x="469" y="11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49"/>
                  </a:lnTo>
                  <a:lnTo>
                    <a:pt x="10" y="60"/>
                  </a:lnTo>
                  <a:lnTo>
                    <a:pt x="19" y="66"/>
                  </a:lnTo>
                  <a:lnTo>
                    <a:pt x="25" y="68"/>
                  </a:lnTo>
                  <a:lnTo>
                    <a:pt x="33" y="70"/>
                  </a:lnTo>
                  <a:lnTo>
                    <a:pt x="444" y="70"/>
                  </a:lnTo>
                  <a:lnTo>
                    <a:pt x="452" y="68"/>
                  </a:lnTo>
                  <a:lnTo>
                    <a:pt x="456" y="66"/>
                  </a:lnTo>
                  <a:lnTo>
                    <a:pt x="469" y="60"/>
                  </a:lnTo>
                  <a:lnTo>
                    <a:pt x="477" y="49"/>
                  </a:lnTo>
                  <a:lnTo>
                    <a:pt x="478" y="43"/>
                  </a:lnTo>
                  <a:lnTo>
                    <a:pt x="478" y="35"/>
                  </a:lnTo>
                  <a:lnTo>
                    <a:pt x="478" y="27"/>
                  </a:lnTo>
                  <a:lnTo>
                    <a:pt x="477" y="21"/>
                  </a:lnTo>
                  <a:lnTo>
                    <a:pt x="469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4" name="Freeform 39"/>
            <p:cNvSpPr>
              <a:spLocks/>
            </p:cNvSpPr>
            <p:nvPr/>
          </p:nvSpPr>
          <p:spPr bwMode="auto">
            <a:xfrm>
              <a:off x="312" y="5111"/>
              <a:ext cx="239" cy="36"/>
            </a:xfrm>
            <a:custGeom>
              <a:avLst/>
              <a:gdLst>
                <a:gd name="T0" fmla="*/ 469 w 478"/>
                <a:gd name="T1" fmla="*/ 11 h 70"/>
                <a:gd name="T2" fmla="*/ 456 w 478"/>
                <a:gd name="T3" fmla="*/ 3 h 70"/>
                <a:gd name="T4" fmla="*/ 452 w 478"/>
                <a:gd name="T5" fmla="*/ 0 h 70"/>
                <a:gd name="T6" fmla="*/ 444 w 478"/>
                <a:gd name="T7" fmla="*/ 0 h 70"/>
                <a:gd name="T8" fmla="*/ 33 w 478"/>
                <a:gd name="T9" fmla="*/ 0 h 70"/>
                <a:gd name="T10" fmla="*/ 25 w 478"/>
                <a:gd name="T11" fmla="*/ 0 h 70"/>
                <a:gd name="T12" fmla="*/ 19 w 478"/>
                <a:gd name="T13" fmla="*/ 3 h 70"/>
                <a:gd name="T14" fmla="*/ 10 w 478"/>
                <a:gd name="T15" fmla="*/ 11 h 70"/>
                <a:gd name="T16" fmla="*/ 2 w 478"/>
                <a:gd name="T17" fmla="*/ 22 h 70"/>
                <a:gd name="T18" fmla="*/ 0 w 478"/>
                <a:gd name="T19" fmla="*/ 27 h 70"/>
                <a:gd name="T20" fmla="*/ 0 w 478"/>
                <a:gd name="T21" fmla="*/ 35 h 70"/>
                <a:gd name="T22" fmla="*/ 0 w 478"/>
                <a:gd name="T23" fmla="*/ 43 h 70"/>
                <a:gd name="T24" fmla="*/ 2 w 478"/>
                <a:gd name="T25" fmla="*/ 50 h 70"/>
                <a:gd name="T26" fmla="*/ 10 w 478"/>
                <a:gd name="T27" fmla="*/ 60 h 70"/>
                <a:gd name="T28" fmla="*/ 19 w 478"/>
                <a:gd name="T29" fmla="*/ 66 h 70"/>
                <a:gd name="T30" fmla="*/ 25 w 478"/>
                <a:gd name="T31" fmla="*/ 68 h 70"/>
                <a:gd name="T32" fmla="*/ 33 w 478"/>
                <a:gd name="T33" fmla="*/ 70 h 70"/>
                <a:gd name="T34" fmla="*/ 444 w 478"/>
                <a:gd name="T35" fmla="*/ 70 h 70"/>
                <a:gd name="T36" fmla="*/ 452 w 478"/>
                <a:gd name="T37" fmla="*/ 68 h 70"/>
                <a:gd name="T38" fmla="*/ 456 w 478"/>
                <a:gd name="T39" fmla="*/ 66 h 70"/>
                <a:gd name="T40" fmla="*/ 469 w 478"/>
                <a:gd name="T41" fmla="*/ 60 h 70"/>
                <a:gd name="T42" fmla="*/ 477 w 478"/>
                <a:gd name="T43" fmla="*/ 50 h 70"/>
                <a:gd name="T44" fmla="*/ 478 w 478"/>
                <a:gd name="T45" fmla="*/ 43 h 70"/>
                <a:gd name="T46" fmla="*/ 478 w 478"/>
                <a:gd name="T47" fmla="*/ 35 h 70"/>
                <a:gd name="T48" fmla="*/ 478 w 478"/>
                <a:gd name="T49" fmla="*/ 27 h 70"/>
                <a:gd name="T50" fmla="*/ 477 w 478"/>
                <a:gd name="T51" fmla="*/ 22 h 70"/>
                <a:gd name="T52" fmla="*/ 469 w 478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0">
                  <a:moveTo>
                    <a:pt x="469" y="11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1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9" y="66"/>
                  </a:lnTo>
                  <a:lnTo>
                    <a:pt x="25" y="68"/>
                  </a:lnTo>
                  <a:lnTo>
                    <a:pt x="33" y="70"/>
                  </a:lnTo>
                  <a:lnTo>
                    <a:pt x="444" y="70"/>
                  </a:lnTo>
                  <a:lnTo>
                    <a:pt x="452" y="68"/>
                  </a:lnTo>
                  <a:lnTo>
                    <a:pt x="456" y="66"/>
                  </a:lnTo>
                  <a:lnTo>
                    <a:pt x="469" y="60"/>
                  </a:lnTo>
                  <a:lnTo>
                    <a:pt x="477" y="50"/>
                  </a:lnTo>
                  <a:lnTo>
                    <a:pt x="478" y="43"/>
                  </a:lnTo>
                  <a:lnTo>
                    <a:pt x="478" y="35"/>
                  </a:lnTo>
                  <a:lnTo>
                    <a:pt x="478" y="27"/>
                  </a:lnTo>
                  <a:lnTo>
                    <a:pt x="477" y="22"/>
                  </a:lnTo>
                  <a:lnTo>
                    <a:pt x="469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5" name="Freeform 40"/>
            <p:cNvSpPr>
              <a:spLocks/>
            </p:cNvSpPr>
            <p:nvPr/>
          </p:nvSpPr>
          <p:spPr bwMode="auto">
            <a:xfrm>
              <a:off x="312" y="5035"/>
              <a:ext cx="239" cy="35"/>
            </a:xfrm>
            <a:custGeom>
              <a:avLst/>
              <a:gdLst>
                <a:gd name="T0" fmla="*/ 469 w 478"/>
                <a:gd name="T1" fmla="*/ 11 h 70"/>
                <a:gd name="T2" fmla="*/ 456 w 478"/>
                <a:gd name="T3" fmla="*/ 3 h 70"/>
                <a:gd name="T4" fmla="*/ 452 w 478"/>
                <a:gd name="T5" fmla="*/ 0 h 70"/>
                <a:gd name="T6" fmla="*/ 444 w 478"/>
                <a:gd name="T7" fmla="*/ 0 h 70"/>
                <a:gd name="T8" fmla="*/ 33 w 478"/>
                <a:gd name="T9" fmla="*/ 0 h 70"/>
                <a:gd name="T10" fmla="*/ 25 w 478"/>
                <a:gd name="T11" fmla="*/ 0 h 70"/>
                <a:gd name="T12" fmla="*/ 19 w 478"/>
                <a:gd name="T13" fmla="*/ 3 h 70"/>
                <a:gd name="T14" fmla="*/ 10 w 478"/>
                <a:gd name="T15" fmla="*/ 11 h 70"/>
                <a:gd name="T16" fmla="*/ 2 w 478"/>
                <a:gd name="T17" fmla="*/ 21 h 70"/>
                <a:gd name="T18" fmla="*/ 0 w 478"/>
                <a:gd name="T19" fmla="*/ 27 h 70"/>
                <a:gd name="T20" fmla="*/ 0 w 478"/>
                <a:gd name="T21" fmla="*/ 35 h 70"/>
                <a:gd name="T22" fmla="*/ 0 w 478"/>
                <a:gd name="T23" fmla="*/ 44 h 70"/>
                <a:gd name="T24" fmla="*/ 2 w 478"/>
                <a:gd name="T25" fmla="*/ 50 h 70"/>
                <a:gd name="T26" fmla="*/ 10 w 478"/>
                <a:gd name="T27" fmla="*/ 60 h 70"/>
                <a:gd name="T28" fmla="*/ 19 w 478"/>
                <a:gd name="T29" fmla="*/ 66 h 70"/>
                <a:gd name="T30" fmla="*/ 25 w 478"/>
                <a:gd name="T31" fmla="*/ 69 h 70"/>
                <a:gd name="T32" fmla="*/ 33 w 478"/>
                <a:gd name="T33" fmla="*/ 70 h 70"/>
                <a:gd name="T34" fmla="*/ 444 w 478"/>
                <a:gd name="T35" fmla="*/ 70 h 70"/>
                <a:gd name="T36" fmla="*/ 452 w 478"/>
                <a:gd name="T37" fmla="*/ 69 h 70"/>
                <a:gd name="T38" fmla="*/ 456 w 478"/>
                <a:gd name="T39" fmla="*/ 66 h 70"/>
                <a:gd name="T40" fmla="*/ 469 w 478"/>
                <a:gd name="T41" fmla="*/ 60 h 70"/>
                <a:gd name="T42" fmla="*/ 477 w 478"/>
                <a:gd name="T43" fmla="*/ 50 h 70"/>
                <a:gd name="T44" fmla="*/ 478 w 478"/>
                <a:gd name="T45" fmla="*/ 44 h 70"/>
                <a:gd name="T46" fmla="*/ 478 w 478"/>
                <a:gd name="T47" fmla="*/ 35 h 70"/>
                <a:gd name="T48" fmla="*/ 478 w 478"/>
                <a:gd name="T49" fmla="*/ 27 h 70"/>
                <a:gd name="T50" fmla="*/ 477 w 478"/>
                <a:gd name="T51" fmla="*/ 21 h 70"/>
                <a:gd name="T52" fmla="*/ 469 w 478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0">
                  <a:moveTo>
                    <a:pt x="469" y="11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9" y="66"/>
                  </a:lnTo>
                  <a:lnTo>
                    <a:pt x="25" y="69"/>
                  </a:lnTo>
                  <a:lnTo>
                    <a:pt x="33" y="70"/>
                  </a:lnTo>
                  <a:lnTo>
                    <a:pt x="444" y="70"/>
                  </a:lnTo>
                  <a:lnTo>
                    <a:pt x="452" y="69"/>
                  </a:lnTo>
                  <a:lnTo>
                    <a:pt x="456" y="66"/>
                  </a:lnTo>
                  <a:lnTo>
                    <a:pt x="469" y="60"/>
                  </a:lnTo>
                  <a:lnTo>
                    <a:pt x="477" y="50"/>
                  </a:lnTo>
                  <a:lnTo>
                    <a:pt x="478" y="44"/>
                  </a:lnTo>
                  <a:lnTo>
                    <a:pt x="478" y="35"/>
                  </a:lnTo>
                  <a:lnTo>
                    <a:pt x="478" y="27"/>
                  </a:lnTo>
                  <a:lnTo>
                    <a:pt x="477" y="21"/>
                  </a:lnTo>
                  <a:lnTo>
                    <a:pt x="469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6" name="Freeform 41"/>
            <p:cNvSpPr>
              <a:spLocks/>
            </p:cNvSpPr>
            <p:nvPr/>
          </p:nvSpPr>
          <p:spPr bwMode="auto">
            <a:xfrm>
              <a:off x="-73" y="4949"/>
              <a:ext cx="624" cy="36"/>
            </a:xfrm>
            <a:custGeom>
              <a:avLst/>
              <a:gdLst>
                <a:gd name="T0" fmla="*/ 10 w 1248"/>
                <a:gd name="T1" fmla="*/ 61 h 71"/>
                <a:gd name="T2" fmla="*/ 18 w 1248"/>
                <a:gd name="T3" fmla="*/ 67 h 71"/>
                <a:gd name="T4" fmla="*/ 24 w 1248"/>
                <a:gd name="T5" fmla="*/ 69 h 71"/>
                <a:gd name="T6" fmla="*/ 33 w 1248"/>
                <a:gd name="T7" fmla="*/ 71 h 71"/>
                <a:gd name="T8" fmla="*/ 89 w 1248"/>
                <a:gd name="T9" fmla="*/ 71 h 71"/>
                <a:gd name="T10" fmla="*/ 1214 w 1248"/>
                <a:gd name="T11" fmla="*/ 71 h 71"/>
                <a:gd name="T12" fmla="*/ 1222 w 1248"/>
                <a:gd name="T13" fmla="*/ 69 h 71"/>
                <a:gd name="T14" fmla="*/ 1226 w 1248"/>
                <a:gd name="T15" fmla="*/ 67 h 71"/>
                <a:gd name="T16" fmla="*/ 1239 w 1248"/>
                <a:gd name="T17" fmla="*/ 61 h 71"/>
                <a:gd name="T18" fmla="*/ 1247 w 1248"/>
                <a:gd name="T19" fmla="*/ 50 h 71"/>
                <a:gd name="T20" fmla="*/ 1248 w 1248"/>
                <a:gd name="T21" fmla="*/ 44 h 71"/>
                <a:gd name="T22" fmla="*/ 1248 w 1248"/>
                <a:gd name="T23" fmla="*/ 36 h 71"/>
                <a:gd name="T24" fmla="*/ 1248 w 1248"/>
                <a:gd name="T25" fmla="*/ 27 h 71"/>
                <a:gd name="T26" fmla="*/ 1247 w 1248"/>
                <a:gd name="T27" fmla="*/ 22 h 71"/>
                <a:gd name="T28" fmla="*/ 1239 w 1248"/>
                <a:gd name="T29" fmla="*/ 12 h 71"/>
                <a:gd name="T30" fmla="*/ 1226 w 1248"/>
                <a:gd name="T31" fmla="*/ 4 h 71"/>
                <a:gd name="T32" fmla="*/ 1222 w 1248"/>
                <a:gd name="T33" fmla="*/ 0 h 71"/>
                <a:gd name="T34" fmla="*/ 1214 w 1248"/>
                <a:gd name="T35" fmla="*/ 0 h 71"/>
                <a:gd name="T36" fmla="*/ 89 w 1248"/>
                <a:gd name="T37" fmla="*/ 0 h 71"/>
                <a:gd name="T38" fmla="*/ 82 w 1248"/>
                <a:gd name="T39" fmla="*/ 0 h 71"/>
                <a:gd name="T40" fmla="*/ 33 w 1248"/>
                <a:gd name="T41" fmla="*/ 0 h 71"/>
                <a:gd name="T42" fmla="*/ 24 w 1248"/>
                <a:gd name="T43" fmla="*/ 0 h 71"/>
                <a:gd name="T44" fmla="*/ 18 w 1248"/>
                <a:gd name="T45" fmla="*/ 4 h 71"/>
                <a:gd name="T46" fmla="*/ 10 w 1248"/>
                <a:gd name="T47" fmla="*/ 12 h 71"/>
                <a:gd name="T48" fmla="*/ 2 w 1248"/>
                <a:gd name="T49" fmla="*/ 22 h 71"/>
                <a:gd name="T50" fmla="*/ 0 w 1248"/>
                <a:gd name="T51" fmla="*/ 27 h 71"/>
                <a:gd name="T52" fmla="*/ 0 w 1248"/>
                <a:gd name="T53" fmla="*/ 36 h 71"/>
                <a:gd name="T54" fmla="*/ 0 w 1248"/>
                <a:gd name="T55" fmla="*/ 44 h 71"/>
                <a:gd name="T56" fmla="*/ 2 w 1248"/>
                <a:gd name="T57" fmla="*/ 50 h 71"/>
                <a:gd name="T58" fmla="*/ 10 w 1248"/>
                <a:gd name="T59" fmla="*/ 6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8" h="71">
                  <a:moveTo>
                    <a:pt x="10" y="61"/>
                  </a:moveTo>
                  <a:lnTo>
                    <a:pt x="18" y="67"/>
                  </a:lnTo>
                  <a:lnTo>
                    <a:pt x="24" y="69"/>
                  </a:lnTo>
                  <a:lnTo>
                    <a:pt x="33" y="71"/>
                  </a:lnTo>
                  <a:lnTo>
                    <a:pt x="89" y="71"/>
                  </a:lnTo>
                  <a:lnTo>
                    <a:pt x="1214" y="71"/>
                  </a:lnTo>
                  <a:lnTo>
                    <a:pt x="1222" y="69"/>
                  </a:lnTo>
                  <a:lnTo>
                    <a:pt x="1226" y="67"/>
                  </a:lnTo>
                  <a:lnTo>
                    <a:pt x="1239" y="61"/>
                  </a:lnTo>
                  <a:lnTo>
                    <a:pt x="1247" y="50"/>
                  </a:lnTo>
                  <a:lnTo>
                    <a:pt x="1248" y="44"/>
                  </a:lnTo>
                  <a:lnTo>
                    <a:pt x="1248" y="36"/>
                  </a:lnTo>
                  <a:lnTo>
                    <a:pt x="1248" y="27"/>
                  </a:lnTo>
                  <a:lnTo>
                    <a:pt x="1247" y="22"/>
                  </a:lnTo>
                  <a:lnTo>
                    <a:pt x="1239" y="12"/>
                  </a:lnTo>
                  <a:lnTo>
                    <a:pt x="1226" y="4"/>
                  </a:lnTo>
                  <a:lnTo>
                    <a:pt x="1222" y="0"/>
                  </a:lnTo>
                  <a:lnTo>
                    <a:pt x="1214" y="0"/>
                  </a:lnTo>
                  <a:lnTo>
                    <a:pt x="89" y="0"/>
                  </a:lnTo>
                  <a:lnTo>
                    <a:pt x="82" y="0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18" y="4"/>
                  </a:lnTo>
                  <a:lnTo>
                    <a:pt x="10" y="12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7" name="Freeform 42"/>
            <p:cNvSpPr>
              <a:spLocks/>
            </p:cNvSpPr>
            <p:nvPr/>
          </p:nvSpPr>
          <p:spPr bwMode="auto">
            <a:xfrm>
              <a:off x="98" y="5188"/>
              <a:ext cx="170" cy="35"/>
            </a:xfrm>
            <a:custGeom>
              <a:avLst/>
              <a:gdLst>
                <a:gd name="T0" fmla="*/ 330 w 341"/>
                <a:gd name="T1" fmla="*/ 11 h 70"/>
                <a:gd name="T2" fmla="*/ 319 w 341"/>
                <a:gd name="T3" fmla="*/ 3 h 70"/>
                <a:gd name="T4" fmla="*/ 314 w 341"/>
                <a:gd name="T5" fmla="*/ 0 h 70"/>
                <a:gd name="T6" fmla="*/ 305 w 341"/>
                <a:gd name="T7" fmla="*/ 0 h 70"/>
                <a:gd name="T8" fmla="*/ 33 w 341"/>
                <a:gd name="T9" fmla="*/ 0 h 70"/>
                <a:gd name="T10" fmla="*/ 25 w 341"/>
                <a:gd name="T11" fmla="*/ 0 h 70"/>
                <a:gd name="T12" fmla="*/ 18 w 341"/>
                <a:gd name="T13" fmla="*/ 3 h 70"/>
                <a:gd name="T14" fmla="*/ 10 w 341"/>
                <a:gd name="T15" fmla="*/ 11 h 70"/>
                <a:gd name="T16" fmla="*/ 2 w 341"/>
                <a:gd name="T17" fmla="*/ 21 h 70"/>
                <a:gd name="T18" fmla="*/ 0 w 341"/>
                <a:gd name="T19" fmla="*/ 27 h 70"/>
                <a:gd name="T20" fmla="*/ 0 w 341"/>
                <a:gd name="T21" fmla="*/ 35 h 70"/>
                <a:gd name="T22" fmla="*/ 0 w 341"/>
                <a:gd name="T23" fmla="*/ 43 h 70"/>
                <a:gd name="T24" fmla="*/ 2 w 341"/>
                <a:gd name="T25" fmla="*/ 49 h 70"/>
                <a:gd name="T26" fmla="*/ 10 w 341"/>
                <a:gd name="T27" fmla="*/ 60 h 70"/>
                <a:gd name="T28" fmla="*/ 18 w 341"/>
                <a:gd name="T29" fmla="*/ 66 h 70"/>
                <a:gd name="T30" fmla="*/ 25 w 341"/>
                <a:gd name="T31" fmla="*/ 68 h 70"/>
                <a:gd name="T32" fmla="*/ 33 w 341"/>
                <a:gd name="T33" fmla="*/ 70 h 70"/>
                <a:gd name="T34" fmla="*/ 305 w 341"/>
                <a:gd name="T35" fmla="*/ 70 h 70"/>
                <a:gd name="T36" fmla="*/ 314 w 341"/>
                <a:gd name="T37" fmla="*/ 68 h 70"/>
                <a:gd name="T38" fmla="*/ 319 w 341"/>
                <a:gd name="T39" fmla="*/ 66 h 70"/>
                <a:gd name="T40" fmla="*/ 330 w 341"/>
                <a:gd name="T41" fmla="*/ 60 h 70"/>
                <a:gd name="T42" fmla="*/ 339 w 341"/>
                <a:gd name="T43" fmla="*/ 49 h 70"/>
                <a:gd name="T44" fmla="*/ 341 w 341"/>
                <a:gd name="T45" fmla="*/ 43 h 70"/>
                <a:gd name="T46" fmla="*/ 341 w 341"/>
                <a:gd name="T47" fmla="*/ 35 h 70"/>
                <a:gd name="T48" fmla="*/ 341 w 341"/>
                <a:gd name="T49" fmla="*/ 27 h 70"/>
                <a:gd name="T50" fmla="*/ 339 w 341"/>
                <a:gd name="T51" fmla="*/ 21 h 70"/>
                <a:gd name="T52" fmla="*/ 330 w 341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1" h="70">
                  <a:moveTo>
                    <a:pt x="330" y="11"/>
                  </a:moveTo>
                  <a:lnTo>
                    <a:pt x="319" y="3"/>
                  </a:lnTo>
                  <a:lnTo>
                    <a:pt x="314" y="0"/>
                  </a:lnTo>
                  <a:lnTo>
                    <a:pt x="305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8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49"/>
                  </a:lnTo>
                  <a:lnTo>
                    <a:pt x="10" y="60"/>
                  </a:lnTo>
                  <a:lnTo>
                    <a:pt x="18" y="66"/>
                  </a:lnTo>
                  <a:lnTo>
                    <a:pt x="25" y="68"/>
                  </a:lnTo>
                  <a:lnTo>
                    <a:pt x="33" y="70"/>
                  </a:lnTo>
                  <a:lnTo>
                    <a:pt x="305" y="70"/>
                  </a:lnTo>
                  <a:lnTo>
                    <a:pt x="314" y="68"/>
                  </a:lnTo>
                  <a:lnTo>
                    <a:pt x="319" y="66"/>
                  </a:lnTo>
                  <a:lnTo>
                    <a:pt x="330" y="60"/>
                  </a:lnTo>
                  <a:lnTo>
                    <a:pt x="339" y="49"/>
                  </a:lnTo>
                  <a:lnTo>
                    <a:pt x="341" y="43"/>
                  </a:lnTo>
                  <a:lnTo>
                    <a:pt x="341" y="35"/>
                  </a:lnTo>
                  <a:lnTo>
                    <a:pt x="341" y="27"/>
                  </a:lnTo>
                  <a:lnTo>
                    <a:pt x="339" y="21"/>
                  </a:lnTo>
                  <a:lnTo>
                    <a:pt x="33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8" name="Freeform 43"/>
            <p:cNvSpPr>
              <a:spLocks/>
            </p:cNvSpPr>
            <p:nvPr/>
          </p:nvSpPr>
          <p:spPr bwMode="auto">
            <a:xfrm>
              <a:off x="98" y="5111"/>
              <a:ext cx="170" cy="36"/>
            </a:xfrm>
            <a:custGeom>
              <a:avLst/>
              <a:gdLst>
                <a:gd name="T0" fmla="*/ 330 w 341"/>
                <a:gd name="T1" fmla="*/ 11 h 70"/>
                <a:gd name="T2" fmla="*/ 319 w 341"/>
                <a:gd name="T3" fmla="*/ 3 h 70"/>
                <a:gd name="T4" fmla="*/ 314 w 341"/>
                <a:gd name="T5" fmla="*/ 0 h 70"/>
                <a:gd name="T6" fmla="*/ 305 w 341"/>
                <a:gd name="T7" fmla="*/ 0 h 70"/>
                <a:gd name="T8" fmla="*/ 33 w 341"/>
                <a:gd name="T9" fmla="*/ 0 h 70"/>
                <a:gd name="T10" fmla="*/ 25 w 341"/>
                <a:gd name="T11" fmla="*/ 0 h 70"/>
                <a:gd name="T12" fmla="*/ 18 w 341"/>
                <a:gd name="T13" fmla="*/ 3 h 70"/>
                <a:gd name="T14" fmla="*/ 10 w 341"/>
                <a:gd name="T15" fmla="*/ 11 h 70"/>
                <a:gd name="T16" fmla="*/ 2 w 341"/>
                <a:gd name="T17" fmla="*/ 22 h 70"/>
                <a:gd name="T18" fmla="*/ 0 w 341"/>
                <a:gd name="T19" fmla="*/ 27 h 70"/>
                <a:gd name="T20" fmla="*/ 0 w 341"/>
                <a:gd name="T21" fmla="*/ 35 h 70"/>
                <a:gd name="T22" fmla="*/ 0 w 341"/>
                <a:gd name="T23" fmla="*/ 43 h 70"/>
                <a:gd name="T24" fmla="*/ 2 w 341"/>
                <a:gd name="T25" fmla="*/ 50 h 70"/>
                <a:gd name="T26" fmla="*/ 10 w 341"/>
                <a:gd name="T27" fmla="*/ 60 h 70"/>
                <a:gd name="T28" fmla="*/ 18 w 341"/>
                <a:gd name="T29" fmla="*/ 66 h 70"/>
                <a:gd name="T30" fmla="*/ 25 w 341"/>
                <a:gd name="T31" fmla="*/ 68 h 70"/>
                <a:gd name="T32" fmla="*/ 33 w 341"/>
                <a:gd name="T33" fmla="*/ 70 h 70"/>
                <a:gd name="T34" fmla="*/ 305 w 341"/>
                <a:gd name="T35" fmla="*/ 70 h 70"/>
                <a:gd name="T36" fmla="*/ 314 w 341"/>
                <a:gd name="T37" fmla="*/ 68 h 70"/>
                <a:gd name="T38" fmla="*/ 319 w 341"/>
                <a:gd name="T39" fmla="*/ 66 h 70"/>
                <a:gd name="T40" fmla="*/ 330 w 341"/>
                <a:gd name="T41" fmla="*/ 60 h 70"/>
                <a:gd name="T42" fmla="*/ 339 w 341"/>
                <a:gd name="T43" fmla="*/ 50 h 70"/>
                <a:gd name="T44" fmla="*/ 341 w 341"/>
                <a:gd name="T45" fmla="*/ 43 h 70"/>
                <a:gd name="T46" fmla="*/ 341 w 341"/>
                <a:gd name="T47" fmla="*/ 35 h 70"/>
                <a:gd name="T48" fmla="*/ 341 w 341"/>
                <a:gd name="T49" fmla="*/ 27 h 70"/>
                <a:gd name="T50" fmla="*/ 339 w 341"/>
                <a:gd name="T51" fmla="*/ 22 h 70"/>
                <a:gd name="T52" fmla="*/ 330 w 341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1" h="70">
                  <a:moveTo>
                    <a:pt x="330" y="11"/>
                  </a:moveTo>
                  <a:lnTo>
                    <a:pt x="319" y="3"/>
                  </a:lnTo>
                  <a:lnTo>
                    <a:pt x="314" y="0"/>
                  </a:lnTo>
                  <a:lnTo>
                    <a:pt x="305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8" y="3"/>
                  </a:lnTo>
                  <a:lnTo>
                    <a:pt x="10" y="11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8" y="66"/>
                  </a:lnTo>
                  <a:lnTo>
                    <a:pt x="25" y="68"/>
                  </a:lnTo>
                  <a:lnTo>
                    <a:pt x="33" y="70"/>
                  </a:lnTo>
                  <a:lnTo>
                    <a:pt x="305" y="70"/>
                  </a:lnTo>
                  <a:lnTo>
                    <a:pt x="314" y="68"/>
                  </a:lnTo>
                  <a:lnTo>
                    <a:pt x="319" y="66"/>
                  </a:lnTo>
                  <a:lnTo>
                    <a:pt x="330" y="60"/>
                  </a:lnTo>
                  <a:lnTo>
                    <a:pt x="339" y="50"/>
                  </a:lnTo>
                  <a:lnTo>
                    <a:pt x="341" y="43"/>
                  </a:lnTo>
                  <a:lnTo>
                    <a:pt x="341" y="35"/>
                  </a:lnTo>
                  <a:lnTo>
                    <a:pt x="341" y="27"/>
                  </a:lnTo>
                  <a:lnTo>
                    <a:pt x="339" y="22"/>
                  </a:lnTo>
                  <a:lnTo>
                    <a:pt x="33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9" name="Freeform 44"/>
            <p:cNvSpPr>
              <a:spLocks/>
            </p:cNvSpPr>
            <p:nvPr/>
          </p:nvSpPr>
          <p:spPr bwMode="auto">
            <a:xfrm>
              <a:off x="98" y="5035"/>
              <a:ext cx="170" cy="35"/>
            </a:xfrm>
            <a:custGeom>
              <a:avLst/>
              <a:gdLst>
                <a:gd name="T0" fmla="*/ 330 w 341"/>
                <a:gd name="T1" fmla="*/ 11 h 70"/>
                <a:gd name="T2" fmla="*/ 319 w 341"/>
                <a:gd name="T3" fmla="*/ 3 h 70"/>
                <a:gd name="T4" fmla="*/ 314 w 341"/>
                <a:gd name="T5" fmla="*/ 0 h 70"/>
                <a:gd name="T6" fmla="*/ 305 w 341"/>
                <a:gd name="T7" fmla="*/ 0 h 70"/>
                <a:gd name="T8" fmla="*/ 33 w 341"/>
                <a:gd name="T9" fmla="*/ 0 h 70"/>
                <a:gd name="T10" fmla="*/ 25 w 341"/>
                <a:gd name="T11" fmla="*/ 0 h 70"/>
                <a:gd name="T12" fmla="*/ 18 w 341"/>
                <a:gd name="T13" fmla="*/ 3 h 70"/>
                <a:gd name="T14" fmla="*/ 10 w 341"/>
                <a:gd name="T15" fmla="*/ 11 h 70"/>
                <a:gd name="T16" fmla="*/ 2 w 341"/>
                <a:gd name="T17" fmla="*/ 21 h 70"/>
                <a:gd name="T18" fmla="*/ 0 w 341"/>
                <a:gd name="T19" fmla="*/ 27 h 70"/>
                <a:gd name="T20" fmla="*/ 0 w 341"/>
                <a:gd name="T21" fmla="*/ 35 h 70"/>
                <a:gd name="T22" fmla="*/ 0 w 341"/>
                <a:gd name="T23" fmla="*/ 44 h 70"/>
                <a:gd name="T24" fmla="*/ 2 w 341"/>
                <a:gd name="T25" fmla="*/ 50 h 70"/>
                <a:gd name="T26" fmla="*/ 10 w 341"/>
                <a:gd name="T27" fmla="*/ 60 h 70"/>
                <a:gd name="T28" fmla="*/ 18 w 341"/>
                <a:gd name="T29" fmla="*/ 66 h 70"/>
                <a:gd name="T30" fmla="*/ 25 w 341"/>
                <a:gd name="T31" fmla="*/ 69 h 70"/>
                <a:gd name="T32" fmla="*/ 33 w 341"/>
                <a:gd name="T33" fmla="*/ 70 h 70"/>
                <a:gd name="T34" fmla="*/ 305 w 341"/>
                <a:gd name="T35" fmla="*/ 70 h 70"/>
                <a:gd name="T36" fmla="*/ 314 w 341"/>
                <a:gd name="T37" fmla="*/ 69 h 70"/>
                <a:gd name="T38" fmla="*/ 319 w 341"/>
                <a:gd name="T39" fmla="*/ 66 h 70"/>
                <a:gd name="T40" fmla="*/ 330 w 341"/>
                <a:gd name="T41" fmla="*/ 60 h 70"/>
                <a:gd name="T42" fmla="*/ 339 w 341"/>
                <a:gd name="T43" fmla="*/ 50 h 70"/>
                <a:gd name="T44" fmla="*/ 341 w 341"/>
                <a:gd name="T45" fmla="*/ 44 h 70"/>
                <a:gd name="T46" fmla="*/ 341 w 341"/>
                <a:gd name="T47" fmla="*/ 35 h 70"/>
                <a:gd name="T48" fmla="*/ 341 w 341"/>
                <a:gd name="T49" fmla="*/ 27 h 70"/>
                <a:gd name="T50" fmla="*/ 339 w 341"/>
                <a:gd name="T51" fmla="*/ 21 h 70"/>
                <a:gd name="T52" fmla="*/ 330 w 341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1" h="70">
                  <a:moveTo>
                    <a:pt x="330" y="11"/>
                  </a:moveTo>
                  <a:lnTo>
                    <a:pt x="319" y="3"/>
                  </a:lnTo>
                  <a:lnTo>
                    <a:pt x="314" y="0"/>
                  </a:lnTo>
                  <a:lnTo>
                    <a:pt x="305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8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8" y="66"/>
                  </a:lnTo>
                  <a:lnTo>
                    <a:pt x="25" y="69"/>
                  </a:lnTo>
                  <a:lnTo>
                    <a:pt x="33" y="70"/>
                  </a:lnTo>
                  <a:lnTo>
                    <a:pt x="305" y="70"/>
                  </a:lnTo>
                  <a:lnTo>
                    <a:pt x="314" y="69"/>
                  </a:lnTo>
                  <a:lnTo>
                    <a:pt x="319" y="66"/>
                  </a:lnTo>
                  <a:lnTo>
                    <a:pt x="330" y="60"/>
                  </a:lnTo>
                  <a:lnTo>
                    <a:pt x="339" y="50"/>
                  </a:lnTo>
                  <a:lnTo>
                    <a:pt x="341" y="44"/>
                  </a:lnTo>
                  <a:lnTo>
                    <a:pt x="341" y="35"/>
                  </a:lnTo>
                  <a:lnTo>
                    <a:pt x="341" y="27"/>
                  </a:lnTo>
                  <a:lnTo>
                    <a:pt x="339" y="21"/>
                  </a:lnTo>
                  <a:lnTo>
                    <a:pt x="33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30" name="Freeform 45"/>
            <p:cNvSpPr>
              <a:spLocks/>
            </p:cNvSpPr>
            <p:nvPr/>
          </p:nvSpPr>
          <p:spPr bwMode="auto">
            <a:xfrm>
              <a:off x="-73" y="5024"/>
              <a:ext cx="143" cy="199"/>
            </a:xfrm>
            <a:custGeom>
              <a:avLst/>
              <a:gdLst>
                <a:gd name="T0" fmla="*/ 9 w 286"/>
                <a:gd name="T1" fmla="*/ 385 h 398"/>
                <a:gd name="T2" fmla="*/ 10 w 286"/>
                <a:gd name="T3" fmla="*/ 388 h 398"/>
                <a:gd name="T4" fmla="*/ 20 w 286"/>
                <a:gd name="T5" fmla="*/ 396 h 398"/>
                <a:gd name="T6" fmla="*/ 26 w 286"/>
                <a:gd name="T7" fmla="*/ 398 h 398"/>
                <a:gd name="T8" fmla="*/ 35 w 286"/>
                <a:gd name="T9" fmla="*/ 398 h 398"/>
                <a:gd name="T10" fmla="*/ 35 w 286"/>
                <a:gd name="T11" fmla="*/ 398 h 398"/>
                <a:gd name="T12" fmla="*/ 43 w 286"/>
                <a:gd name="T13" fmla="*/ 398 h 398"/>
                <a:gd name="T14" fmla="*/ 242 w 286"/>
                <a:gd name="T15" fmla="*/ 398 h 398"/>
                <a:gd name="T16" fmla="*/ 244 w 286"/>
                <a:gd name="T17" fmla="*/ 398 h 398"/>
                <a:gd name="T18" fmla="*/ 250 w 286"/>
                <a:gd name="T19" fmla="*/ 398 h 398"/>
                <a:gd name="T20" fmla="*/ 252 w 286"/>
                <a:gd name="T21" fmla="*/ 398 h 398"/>
                <a:gd name="T22" fmla="*/ 260 w 286"/>
                <a:gd name="T23" fmla="*/ 398 h 398"/>
                <a:gd name="T24" fmla="*/ 266 w 286"/>
                <a:gd name="T25" fmla="*/ 396 h 398"/>
                <a:gd name="T26" fmla="*/ 276 w 286"/>
                <a:gd name="T27" fmla="*/ 388 h 398"/>
                <a:gd name="T28" fmla="*/ 284 w 286"/>
                <a:gd name="T29" fmla="*/ 375 h 398"/>
                <a:gd name="T30" fmla="*/ 286 w 286"/>
                <a:gd name="T31" fmla="*/ 371 h 398"/>
                <a:gd name="T32" fmla="*/ 286 w 286"/>
                <a:gd name="T33" fmla="*/ 363 h 398"/>
                <a:gd name="T34" fmla="*/ 286 w 286"/>
                <a:gd name="T35" fmla="*/ 33 h 398"/>
                <a:gd name="T36" fmla="*/ 286 w 286"/>
                <a:gd name="T37" fmla="*/ 25 h 398"/>
                <a:gd name="T38" fmla="*/ 284 w 286"/>
                <a:gd name="T39" fmla="*/ 19 h 398"/>
                <a:gd name="T40" fmla="*/ 276 w 286"/>
                <a:gd name="T41" fmla="*/ 10 h 398"/>
                <a:gd name="T42" fmla="*/ 266 w 286"/>
                <a:gd name="T43" fmla="*/ 2 h 398"/>
                <a:gd name="T44" fmla="*/ 260 w 286"/>
                <a:gd name="T45" fmla="*/ 0 h 398"/>
                <a:gd name="T46" fmla="*/ 252 w 286"/>
                <a:gd name="T47" fmla="*/ 0 h 398"/>
                <a:gd name="T48" fmla="*/ 244 w 286"/>
                <a:gd name="T49" fmla="*/ 0 h 398"/>
                <a:gd name="T50" fmla="*/ 243 w 286"/>
                <a:gd name="T51" fmla="*/ 0 h 398"/>
                <a:gd name="T52" fmla="*/ 242 w 286"/>
                <a:gd name="T53" fmla="*/ 0 h 398"/>
                <a:gd name="T54" fmla="*/ 43 w 286"/>
                <a:gd name="T55" fmla="*/ 0 h 398"/>
                <a:gd name="T56" fmla="*/ 35 w 286"/>
                <a:gd name="T57" fmla="*/ 0 h 398"/>
                <a:gd name="T58" fmla="*/ 35 w 286"/>
                <a:gd name="T59" fmla="*/ 0 h 398"/>
                <a:gd name="T60" fmla="*/ 26 w 286"/>
                <a:gd name="T61" fmla="*/ 0 h 398"/>
                <a:gd name="T62" fmla="*/ 20 w 286"/>
                <a:gd name="T63" fmla="*/ 2 h 398"/>
                <a:gd name="T64" fmla="*/ 10 w 286"/>
                <a:gd name="T65" fmla="*/ 10 h 398"/>
                <a:gd name="T66" fmla="*/ 2 w 286"/>
                <a:gd name="T67" fmla="*/ 21 h 398"/>
                <a:gd name="T68" fmla="*/ 0 w 286"/>
                <a:gd name="T69" fmla="*/ 27 h 398"/>
                <a:gd name="T70" fmla="*/ 0 w 286"/>
                <a:gd name="T71" fmla="*/ 33 h 398"/>
                <a:gd name="T72" fmla="*/ 0 w 286"/>
                <a:gd name="T73" fmla="*/ 35 h 398"/>
                <a:gd name="T74" fmla="*/ 0 w 286"/>
                <a:gd name="T75" fmla="*/ 44 h 398"/>
                <a:gd name="T76" fmla="*/ 0 w 286"/>
                <a:gd name="T77" fmla="*/ 355 h 398"/>
                <a:gd name="T78" fmla="*/ 0 w 286"/>
                <a:gd name="T79" fmla="*/ 363 h 398"/>
                <a:gd name="T80" fmla="*/ 0 w 286"/>
                <a:gd name="T81" fmla="*/ 363 h 398"/>
                <a:gd name="T82" fmla="*/ 0 w 286"/>
                <a:gd name="T83" fmla="*/ 371 h 398"/>
                <a:gd name="T84" fmla="*/ 2 w 286"/>
                <a:gd name="T85" fmla="*/ 376 h 398"/>
                <a:gd name="T86" fmla="*/ 9 w 286"/>
                <a:gd name="T87" fmla="*/ 385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6" h="398">
                  <a:moveTo>
                    <a:pt x="9" y="385"/>
                  </a:moveTo>
                  <a:lnTo>
                    <a:pt x="10" y="388"/>
                  </a:lnTo>
                  <a:lnTo>
                    <a:pt x="20" y="396"/>
                  </a:lnTo>
                  <a:lnTo>
                    <a:pt x="26" y="398"/>
                  </a:lnTo>
                  <a:lnTo>
                    <a:pt x="35" y="398"/>
                  </a:lnTo>
                  <a:lnTo>
                    <a:pt x="35" y="398"/>
                  </a:lnTo>
                  <a:lnTo>
                    <a:pt x="43" y="398"/>
                  </a:lnTo>
                  <a:lnTo>
                    <a:pt x="242" y="398"/>
                  </a:lnTo>
                  <a:lnTo>
                    <a:pt x="244" y="398"/>
                  </a:lnTo>
                  <a:lnTo>
                    <a:pt x="250" y="398"/>
                  </a:lnTo>
                  <a:lnTo>
                    <a:pt x="252" y="398"/>
                  </a:lnTo>
                  <a:lnTo>
                    <a:pt x="260" y="398"/>
                  </a:lnTo>
                  <a:lnTo>
                    <a:pt x="266" y="396"/>
                  </a:lnTo>
                  <a:lnTo>
                    <a:pt x="276" y="388"/>
                  </a:lnTo>
                  <a:lnTo>
                    <a:pt x="284" y="375"/>
                  </a:lnTo>
                  <a:lnTo>
                    <a:pt x="286" y="371"/>
                  </a:lnTo>
                  <a:lnTo>
                    <a:pt x="286" y="363"/>
                  </a:lnTo>
                  <a:lnTo>
                    <a:pt x="286" y="33"/>
                  </a:lnTo>
                  <a:lnTo>
                    <a:pt x="286" y="25"/>
                  </a:lnTo>
                  <a:lnTo>
                    <a:pt x="284" y="19"/>
                  </a:lnTo>
                  <a:lnTo>
                    <a:pt x="276" y="10"/>
                  </a:lnTo>
                  <a:lnTo>
                    <a:pt x="266" y="2"/>
                  </a:lnTo>
                  <a:lnTo>
                    <a:pt x="260" y="0"/>
                  </a:lnTo>
                  <a:lnTo>
                    <a:pt x="252" y="0"/>
                  </a:lnTo>
                  <a:lnTo>
                    <a:pt x="244" y="0"/>
                  </a:lnTo>
                  <a:lnTo>
                    <a:pt x="243" y="0"/>
                  </a:lnTo>
                  <a:lnTo>
                    <a:pt x="242" y="0"/>
                  </a:lnTo>
                  <a:lnTo>
                    <a:pt x="43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26" y="0"/>
                  </a:lnTo>
                  <a:lnTo>
                    <a:pt x="20" y="2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44"/>
                  </a:lnTo>
                  <a:lnTo>
                    <a:pt x="0" y="355"/>
                  </a:lnTo>
                  <a:lnTo>
                    <a:pt x="0" y="363"/>
                  </a:lnTo>
                  <a:lnTo>
                    <a:pt x="0" y="363"/>
                  </a:lnTo>
                  <a:lnTo>
                    <a:pt x="0" y="371"/>
                  </a:lnTo>
                  <a:lnTo>
                    <a:pt x="2" y="376"/>
                  </a:lnTo>
                  <a:lnTo>
                    <a:pt x="9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31" name="Freeform 46"/>
            <p:cNvSpPr>
              <a:spLocks/>
            </p:cNvSpPr>
            <p:nvPr/>
          </p:nvSpPr>
          <p:spPr bwMode="auto">
            <a:xfrm>
              <a:off x="-73" y="4664"/>
              <a:ext cx="618" cy="251"/>
            </a:xfrm>
            <a:custGeom>
              <a:avLst/>
              <a:gdLst>
                <a:gd name="T0" fmla="*/ 9 w 1237"/>
                <a:gd name="T1" fmla="*/ 489 h 502"/>
                <a:gd name="T2" fmla="*/ 10 w 1237"/>
                <a:gd name="T3" fmla="*/ 492 h 502"/>
                <a:gd name="T4" fmla="*/ 20 w 1237"/>
                <a:gd name="T5" fmla="*/ 501 h 502"/>
                <a:gd name="T6" fmla="*/ 26 w 1237"/>
                <a:gd name="T7" fmla="*/ 502 h 502"/>
                <a:gd name="T8" fmla="*/ 35 w 1237"/>
                <a:gd name="T9" fmla="*/ 502 h 502"/>
                <a:gd name="T10" fmla="*/ 35 w 1237"/>
                <a:gd name="T11" fmla="*/ 502 h 502"/>
                <a:gd name="T12" fmla="*/ 43 w 1237"/>
                <a:gd name="T13" fmla="*/ 502 h 502"/>
                <a:gd name="T14" fmla="*/ 1191 w 1237"/>
                <a:gd name="T15" fmla="*/ 502 h 502"/>
                <a:gd name="T16" fmla="*/ 1193 w 1237"/>
                <a:gd name="T17" fmla="*/ 502 h 502"/>
                <a:gd name="T18" fmla="*/ 1199 w 1237"/>
                <a:gd name="T19" fmla="*/ 502 h 502"/>
                <a:gd name="T20" fmla="*/ 1201 w 1237"/>
                <a:gd name="T21" fmla="*/ 502 h 502"/>
                <a:gd name="T22" fmla="*/ 1210 w 1237"/>
                <a:gd name="T23" fmla="*/ 502 h 502"/>
                <a:gd name="T24" fmla="*/ 1215 w 1237"/>
                <a:gd name="T25" fmla="*/ 501 h 502"/>
                <a:gd name="T26" fmla="*/ 1225 w 1237"/>
                <a:gd name="T27" fmla="*/ 492 h 502"/>
                <a:gd name="T28" fmla="*/ 1234 w 1237"/>
                <a:gd name="T29" fmla="*/ 480 h 502"/>
                <a:gd name="T30" fmla="*/ 1237 w 1237"/>
                <a:gd name="T31" fmla="*/ 476 h 502"/>
                <a:gd name="T32" fmla="*/ 1237 w 1237"/>
                <a:gd name="T33" fmla="*/ 468 h 502"/>
                <a:gd name="T34" fmla="*/ 1237 w 1237"/>
                <a:gd name="T35" fmla="*/ 32 h 502"/>
                <a:gd name="T36" fmla="*/ 1237 w 1237"/>
                <a:gd name="T37" fmla="*/ 25 h 502"/>
                <a:gd name="T38" fmla="*/ 1234 w 1237"/>
                <a:gd name="T39" fmla="*/ 17 h 502"/>
                <a:gd name="T40" fmla="*/ 1225 w 1237"/>
                <a:gd name="T41" fmla="*/ 9 h 502"/>
                <a:gd name="T42" fmla="*/ 1215 w 1237"/>
                <a:gd name="T43" fmla="*/ 1 h 502"/>
                <a:gd name="T44" fmla="*/ 1210 w 1237"/>
                <a:gd name="T45" fmla="*/ 0 h 502"/>
                <a:gd name="T46" fmla="*/ 1201 w 1237"/>
                <a:gd name="T47" fmla="*/ 0 h 502"/>
                <a:gd name="T48" fmla="*/ 1193 w 1237"/>
                <a:gd name="T49" fmla="*/ 0 h 502"/>
                <a:gd name="T50" fmla="*/ 1192 w 1237"/>
                <a:gd name="T51" fmla="*/ 0 h 502"/>
                <a:gd name="T52" fmla="*/ 1191 w 1237"/>
                <a:gd name="T53" fmla="*/ 0 h 502"/>
                <a:gd name="T54" fmla="*/ 43 w 1237"/>
                <a:gd name="T55" fmla="*/ 0 h 502"/>
                <a:gd name="T56" fmla="*/ 35 w 1237"/>
                <a:gd name="T57" fmla="*/ 0 h 502"/>
                <a:gd name="T58" fmla="*/ 35 w 1237"/>
                <a:gd name="T59" fmla="*/ 0 h 502"/>
                <a:gd name="T60" fmla="*/ 26 w 1237"/>
                <a:gd name="T61" fmla="*/ 0 h 502"/>
                <a:gd name="T62" fmla="*/ 20 w 1237"/>
                <a:gd name="T63" fmla="*/ 1 h 502"/>
                <a:gd name="T64" fmla="*/ 10 w 1237"/>
                <a:gd name="T65" fmla="*/ 9 h 502"/>
                <a:gd name="T66" fmla="*/ 2 w 1237"/>
                <a:gd name="T67" fmla="*/ 20 h 502"/>
                <a:gd name="T68" fmla="*/ 0 w 1237"/>
                <a:gd name="T69" fmla="*/ 26 h 502"/>
                <a:gd name="T70" fmla="*/ 0 w 1237"/>
                <a:gd name="T71" fmla="*/ 32 h 502"/>
                <a:gd name="T72" fmla="*/ 0 w 1237"/>
                <a:gd name="T73" fmla="*/ 34 h 502"/>
                <a:gd name="T74" fmla="*/ 0 w 1237"/>
                <a:gd name="T75" fmla="*/ 42 h 502"/>
                <a:gd name="T76" fmla="*/ 0 w 1237"/>
                <a:gd name="T77" fmla="*/ 459 h 502"/>
                <a:gd name="T78" fmla="*/ 0 w 1237"/>
                <a:gd name="T79" fmla="*/ 468 h 502"/>
                <a:gd name="T80" fmla="*/ 0 w 1237"/>
                <a:gd name="T81" fmla="*/ 468 h 502"/>
                <a:gd name="T82" fmla="*/ 0 w 1237"/>
                <a:gd name="T83" fmla="*/ 476 h 502"/>
                <a:gd name="T84" fmla="*/ 2 w 1237"/>
                <a:gd name="T85" fmla="*/ 481 h 502"/>
                <a:gd name="T86" fmla="*/ 9 w 1237"/>
                <a:gd name="T87" fmla="*/ 489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237" h="502">
                  <a:moveTo>
                    <a:pt x="9" y="489"/>
                  </a:moveTo>
                  <a:lnTo>
                    <a:pt x="10" y="492"/>
                  </a:lnTo>
                  <a:lnTo>
                    <a:pt x="20" y="501"/>
                  </a:lnTo>
                  <a:lnTo>
                    <a:pt x="26" y="502"/>
                  </a:lnTo>
                  <a:lnTo>
                    <a:pt x="35" y="502"/>
                  </a:lnTo>
                  <a:lnTo>
                    <a:pt x="35" y="502"/>
                  </a:lnTo>
                  <a:lnTo>
                    <a:pt x="43" y="502"/>
                  </a:lnTo>
                  <a:lnTo>
                    <a:pt x="1191" y="502"/>
                  </a:lnTo>
                  <a:lnTo>
                    <a:pt x="1193" y="502"/>
                  </a:lnTo>
                  <a:lnTo>
                    <a:pt x="1199" y="502"/>
                  </a:lnTo>
                  <a:lnTo>
                    <a:pt x="1201" y="502"/>
                  </a:lnTo>
                  <a:lnTo>
                    <a:pt x="1210" y="502"/>
                  </a:lnTo>
                  <a:lnTo>
                    <a:pt x="1215" y="501"/>
                  </a:lnTo>
                  <a:lnTo>
                    <a:pt x="1225" y="492"/>
                  </a:lnTo>
                  <a:lnTo>
                    <a:pt x="1234" y="480"/>
                  </a:lnTo>
                  <a:lnTo>
                    <a:pt x="1237" y="476"/>
                  </a:lnTo>
                  <a:lnTo>
                    <a:pt x="1237" y="468"/>
                  </a:lnTo>
                  <a:lnTo>
                    <a:pt x="1237" y="32"/>
                  </a:lnTo>
                  <a:lnTo>
                    <a:pt x="1237" y="25"/>
                  </a:lnTo>
                  <a:lnTo>
                    <a:pt x="1234" y="17"/>
                  </a:lnTo>
                  <a:lnTo>
                    <a:pt x="1225" y="9"/>
                  </a:lnTo>
                  <a:lnTo>
                    <a:pt x="1215" y="1"/>
                  </a:lnTo>
                  <a:lnTo>
                    <a:pt x="1210" y="0"/>
                  </a:lnTo>
                  <a:lnTo>
                    <a:pt x="1201" y="0"/>
                  </a:lnTo>
                  <a:lnTo>
                    <a:pt x="1193" y="0"/>
                  </a:lnTo>
                  <a:lnTo>
                    <a:pt x="1192" y="0"/>
                  </a:lnTo>
                  <a:lnTo>
                    <a:pt x="1191" y="0"/>
                  </a:lnTo>
                  <a:lnTo>
                    <a:pt x="43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26" y="0"/>
                  </a:lnTo>
                  <a:lnTo>
                    <a:pt x="20" y="1"/>
                  </a:lnTo>
                  <a:lnTo>
                    <a:pt x="10" y="9"/>
                  </a:lnTo>
                  <a:lnTo>
                    <a:pt x="2" y="20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0" y="34"/>
                  </a:lnTo>
                  <a:lnTo>
                    <a:pt x="0" y="42"/>
                  </a:lnTo>
                  <a:lnTo>
                    <a:pt x="0" y="459"/>
                  </a:lnTo>
                  <a:lnTo>
                    <a:pt x="0" y="468"/>
                  </a:lnTo>
                  <a:lnTo>
                    <a:pt x="0" y="468"/>
                  </a:lnTo>
                  <a:lnTo>
                    <a:pt x="0" y="476"/>
                  </a:lnTo>
                  <a:lnTo>
                    <a:pt x="2" y="481"/>
                  </a:lnTo>
                  <a:lnTo>
                    <a:pt x="9" y="48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32" name="Freeform 47"/>
            <p:cNvSpPr>
              <a:spLocks/>
            </p:cNvSpPr>
            <p:nvPr/>
          </p:nvSpPr>
          <p:spPr bwMode="auto">
            <a:xfrm>
              <a:off x="-73" y="4540"/>
              <a:ext cx="618" cy="88"/>
            </a:xfrm>
            <a:custGeom>
              <a:avLst/>
              <a:gdLst>
                <a:gd name="T0" fmla="*/ 9 w 1237"/>
                <a:gd name="T1" fmla="*/ 164 h 176"/>
                <a:gd name="T2" fmla="*/ 10 w 1237"/>
                <a:gd name="T3" fmla="*/ 167 h 176"/>
                <a:gd name="T4" fmla="*/ 20 w 1237"/>
                <a:gd name="T5" fmla="*/ 175 h 176"/>
                <a:gd name="T6" fmla="*/ 26 w 1237"/>
                <a:gd name="T7" fmla="*/ 176 h 176"/>
                <a:gd name="T8" fmla="*/ 35 w 1237"/>
                <a:gd name="T9" fmla="*/ 176 h 176"/>
                <a:gd name="T10" fmla="*/ 35 w 1237"/>
                <a:gd name="T11" fmla="*/ 176 h 176"/>
                <a:gd name="T12" fmla="*/ 43 w 1237"/>
                <a:gd name="T13" fmla="*/ 176 h 176"/>
                <a:gd name="T14" fmla="*/ 1191 w 1237"/>
                <a:gd name="T15" fmla="*/ 176 h 176"/>
                <a:gd name="T16" fmla="*/ 1193 w 1237"/>
                <a:gd name="T17" fmla="*/ 176 h 176"/>
                <a:gd name="T18" fmla="*/ 1199 w 1237"/>
                <a:gd name="T19" fmla="*/ 176 h 176"/>
                <a:gd name="T20" fmla="*/ 1201 w 1237"/>
                <a:gd name="T21" fmla="*/ 176 h 176"/>
                <a:gd name="T22" fmla="*/ 1210 w 1237"/>
                <a:gd name="T23" fmla="*/ 176 h 176"/>
                <a:gd name="T24" fmla="*/ 1215 w 1237"/>
                <a:gd name="T25" fmla="*/ 175 h 176"/>
                <a:gd name="T26" fmla="*/ 1225 w 1237"/>
                <a:gd name="T27" fmla="*/ 167 h 176"/>
                <a:gd name="T28" fmla="*/ 1234 w 1237"/>
                <a:gd name="T29" fmla="*/ 154 h 176"/>
                <a:gd name="T30" fmla="*/ 1237 w 1237"/>
                <a:gd name="T31" fmla="*/ 150 h 176"/>
                <a:gd name="T32" fmla="*/ 1237 w 1237"/>
                <a:gd name="T33" fmla="*/ 142 h 176"/>
                <a:gd name="T34" fmla="*/ 1237 w 1237"/>
                <a:gd name="T35" fmla="*/ 33 h 176"/>
                <a:gd name="T36" fmla="*/ 1237 w 1237"/>
                <a:gd name="T37" fmla="*/ 24 h 176"/>
                <a:gd name="T38" fmla="*/ 1234 w 1237"/>
                <a:gd name="T39" fmla="*/ 18 h 176"/>
                <a:gd name="T40" fmla="*/ 1225 w 1237"/>
                <a:gd name="T41" fmla="*/ 10 h 176"/>
                <a:gd name="T42" fmla="*/ 1215 w 1237"/>
                <a:gd name="T43" fmla="*/ 1 h 176"/>
                <a:gd name="T44" fmla="*/ 1210 w 1237"/>
                <a:gd name="T45" fmla="*/ 0 h 176"/>
                <a:gd name="T46" fmla="*/ 1201 w 1237"/>
                <a:gd name="T47" fmla="*/ 0 h 176"/>
                <a:gd name="T48" fmla="*/ 1193 w 1237"/>
                <a:gd name="T49" fmla="*/ 0 h 176"/>
                <a:gd name="T50" fmla="*/ 1192 w 1237"/>
                <a:gd name="T51" fmla="*/ 0 h 176"/>
                <a:gd name="T52" fmla="*/ 1191 w 1237"/>
                <a:gd name="T53" fmla="*/ 0 h 176"/>
                <a:gd name="T54" fmla="*/ 43 w 1237"/>
                <a:gd name="T55" fmla="*/ 0 h 176"/>
                <a:gd name="T56" fmla="*/ 35 w 1237"/>
                <a:gd name="T57" fmla="*/ 0 h 176"/>
                <a:gd name="T58" fmla="*/ 35 w 1237"/>
                <a:gd name="T59" fmla="*/ 0 h 176"/>
                <a:gd name="T60" fmla="*/ 26 w 1237"/>
                <a:gd name="T61" fmla="*/ 0 h 176"/>
                <a:gd name="T62" fmla="*/ 20 w 1237"/>
                <a:gd name="T63" fmla="*/ 1 h 176"/>
                <a:gd name="T64" fmla="*/ 10 w 1237"/>
                <a:gd name="T65" fmla="*/ 10 h 176"/>
                <a:gd name="T66" fmla="*/ 2 w 1237"/>
                <a:gd name="T67" fmla="*/ 20 h 176"/>
                <a:gd name="T68" fmla="*/ 0 w 1237"/>
                <a:gd name="T69" fmla="*/ 26 h 176"/>
                <a:gd name="T70" fmla="*/ 0 w 1237"/>
                <a:gd name="T71" fmla="*/ 33 h 176"/>
                <a:gd name="T72" fmla="*/ 0 w 1237"/>
                <a:gd name="T73" fmla="*/ 35 h 176"/>
                <a:gd name="T74" fmla="*/ 0 w 1237"/>
                <a:gd name="T75" fmla="*/ 43 h 176"/>
                <a:gd name="T76" fmla="*/ 0 w 1237"/>
                <a:gd name="T77" fmla="*/ 133 h 176"/>
                <a:gd name="T78" fmla="*/ 0 w 1237"/>
                <a:gd name="T79" fmla="*/ 142 h 176"/>
                <a:gd name="T80" fmla="*/ 0 w 1237"/>
                <a:gd name="T81" fmla="*/ 142 h 176"/>
                <a:gd name="T82" fmla="*/ 0 w 1237"/>
                <a:gd name="T83" fmla="*/ 150 h 176"/>
                <a:gd name="T84" fmla="*/ 2 w 1237"/>
                <a:gd name="T85" fmla="*/ 155 h 176"/>
                <a:gd name="T86" fmla="*/ 9 w 1237"/>
                <a:gd name="T87" fmla="*/ 164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237" h="176">
                  <a:moveTo>
                    <a:pt x="9" y="164"/>
                  </a:moveTo>
                  <a:lnTo>
                    <a:pt x="10" y="167"/>
                  </a:lnTo>
                  <a:lnTo>
                    <a:pt x="20" y="175"/>
                  </a:lnTo>
                  <a:lnTo>
                    <a:pt x="26" y="176"/>
                  </a:lnTo>
                  <a:lnTo>
                    <a:pt x="35" y="176"/>
                  </a:lnTo>
                  <a:lnTo>
                    <a:pt x="35" y="176"/>
                  </a:lnTo>
                  <a:lnTo>
                    <a:pt x="43" y="176"/>
                  </a:lnTo>
                  <a:lnTo>
                    <a:pt x="1191" y="176"/>
                  </a:lnTo>
                  <a:lnTo>
                    <a:pt x="1193" y="176"/>
                  </a:lnTo>
                  <a:lnTo>
                    <a:pt x="1199" y="176"/>
                  </a:lnTo>
                  <a:lnTo>
                    <a:pt x="1201" y="176"/>
                  </a:lnTo>
                  <a:lnTo>
                    <a:pt x="1210" y="176"/>
                  </a:lnTo>
                  <a:lnTo>
                    <a:pt x="1215" y="175"/>
                  </a:lnTo>
                  <a:lnTo>
                    <a:pt x="1225" y="167"/>
                  </a:lnTo>
                  <a:lnTo>
                    <a:pt x="1234" y="154"/>
                  </a:lnTo>
                  <a:lnTo>
                    <a:pt x="1237" y="150"/>
                  </a:lnTo>
                  <a:lnTo>
                    <a:pt x="1237" y="142"/>
                  </a:lnTo>
                  <a:lnTo>
                    <a:pt x="1237" y="33"/>
                  </a:lnTo>
                  <a:lnTo>
                    <a:pt x="1237" y="24"/>
                  </a:lnTo>
                  <a:lnTo>
                    <a:pt x="1234" y="18"/>
                  </a:lnTo>
                  <a:lnTo>
                    <a:pt x="1225" y="10"/>
                  </a:lnTo>
                  <a:lnTo>
                    <a:pt x="1215" y="1"/>
                  </a:lnTo>
                  <a:lnTo>
                    <a:pt x="1210" y="0"/>
                  </a:lnTo>
                  <a:lnTo>
                    <a:pt x="1201" y="0"/>
                  </a:lnTo>
                  <a:lnTo>
                    <a:pt x="1193" y="0"/>
                  </a:lnTo>
                  <a:lnTo>
                    <a:pt x="1192" y="0"/>
                  </a:lnTo>
                  <a:lnTo>
                    <a:pt x="1191" y="0"/>
                  </a:lnTo>
                  <a:lnTo>
                    <a:pt x="43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26" y="0"/>
                  </a:lnTo>
                  <a:lnTo>
                    <a:pt x="20" y="1"/>
                  </a:lnTo>
                  <a:lnTo>
                    <a:pt x="10" y="10"/>
                  </a:lnTo>
                  <a:lnTo>
                    <a:pt x="2" y="20"/>
                  </a:lnTo>
                  <a:lnTo>
                    <a:pt x="0" y="26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0" y="133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2" y="155"/>
                  </a:lnTo>
                  <a:lnTo>
                    <a:pt x="9" y="1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33" name="Freeform 48"/>
            <p:cNvSpPr>
              <a:spLocks noEditPoints="1"/>
            </p:cNvSpPr>
            <p:nvPr/>
          </p:nvSpPr>
          <p:spPr bwMode="auto">
            <a:xfrm>
              <a:off x="-275" y="4404"/>
              <a:ext cx="966" cy="1304"/>
            </a:xfrm>
            <a:custGeom>
              <a:avLst/>
              <a:gdLst>
                <a:gd name="T0" fmla="*/ 1921 w 1932"/>
                <a:gd name="T1" fmla="*/ 12 h 2608"/>
                <a:gd name="T2" fmla="*/ 1909 w 1932"/>
                <a:gd name="T3" fmla="*/ 3 h 2608"/>
                <a:gd name="T4" fmla="*/ 1902 w 1932"/>
                <a:gd name="T5" fmla="*/ 0 h 2608"/>
                <a:gd name="T6" fmla="*/ 1892 w 1932"/>
                <a:gd name="T7" fmla="*/ 0 h 2608"/>
                <a:gd name="T8" fmla="*/ 192 w 1932"/>
                <a:gd name="T9" fmla="*/ 0 h 2608"/>
                <a:gd name="T10" fmla="*/ 181 w 1932"/>
                <a:gd name="T11" fmla="*/ 0 h 2608"/>
                <a:gd name="T12" fmla="*/ 173 w 1932"/>
                <a:gd name="T13" fmla="*/ 0 h 2608"/>
                <a:gd name="T14" fmla="*/ 157 w 1932"/>
                <a:gd name="T15" fmla="*/ 10 h 2608"/>
                <a:gd name="T16" fmla="*/ 153 w 1932"/>
                <a:gd name="T17" fmla="*/ 16 h 2608"/>
                <a:gd name="T18" fmla="*/ 145 w 1932"/>
                <a:gd name="T19" fmla="*/ 30 h 2608"/>
                <a:gd name="T20" fmla="*/ 145 w 1932"/>
                <a:gd name="T21" fmla="*/ 39 h 2608"/>
                <a:gd name="T22" fmla="*/ 145 w 1932"/>
                <a:gd name="T23" fmla="*/ 141 h 2608"/>
                <a:gd name="T24" fmla="*/ 37 w 1932"/>
                <a:gd name="T25" fmla="*/ 141 h 2608"/>
                <a:gd name="T26" fmla="*/ 29 w 1932"/>
                <a:gd name="T27" fmla="*/ 141 h 2608"/>
                <a:gd name="T28" fmla="*/ 22 w 1932"/>
                <a:gd name="T29" fmla="*/ 143 h 2608"/>
                <a:gd name="T30" fmla="*/ 11 w 1932"/>
                <a:gd name="T31" fmla="*/ 152 h 2608"/>
                <a:gd name="T32" fmla="*/ 3 w 1932"/>
                <a:gd name="T33" fmla="*/ 163 h 2608"/>
                <a:gd name="T34" fmla="*/ 0 w 1932"/>
                <a:gd name="T35" fmla="*/ 178 h 2608"/>
                <a:gd name="T36" fmla="*/ 0 w 1932"/>
                <a:gd name="T37" fmla="*/ 188 h 2608"/>
                <a:gd name="T38" fmla="*/ 0 w 1932"/>
                <a:gd name="T39" fmla="*/ 2569 h 2608"/>
                <a:gd name="T40" fmla="*/ 0 w 1932"/>
                <a:gd name="T41" fmla="*/ 2579 h 2608"/>
                <a:gd name="T42" fmla="*/ 10 w 1932"/>
                <a:gd name="T43" fmla="*/ 2596 h 2608"/>
                <a:gd name="T44" fmla="*/ 23 w 1932"/>
                <a:gd name="T45" fmla="*/ 2606 h 2608"/>
                <a:gd name="T46" fmla="*/ 30 w 1932"/>
                <a:gd name="T47" fmla="*/ 2608 h 2608"/>
                <a:gd name="T48" fmla="*/ 40 w 1932"/>
                <a:gd name="T49" fmla="*/ 2608 h 2608"/>
                <a:gd name="T50" fmla="*/ 1740 w 1932"/>
                <a:gd name="T51" fmla="*/ 2608 h 2608"/>
                <a:gd name="T52" fmla="*/ 1750 w 1932"/>
                <a:gd name="T53" fmla="*/ 2608 h 2608"/>
                <a:gd name="T54" fmla="*/ 1758 w 1932"/>
                <a:gd name="T55" fmla="*/ 2608 h 2608"/>
                <a:gd name="T56" fmla="*/ 1774 w 1932"/>
                <a:gd name="T57" fmla="*/ 2599 h 2608"/>
                <a:gd name="T58" fmla="*/ 1778 w 1932"/>
                <a:gd name="T59" fmla="*/ 2593 h 2608"/>
                <a:gd name="T60" fmla="*/ 1787 w 1932"/>
                <a:gd name="T61" fmla="*/ 2579 h 2608"/>
                <a:gd name="T62" fmla="*/ 1787 w 1932"/>
                <a:gd name="T63" fmla="*/ 2570 h 2608"/>
                <a:gd name="T64" fmla="*/ 1787 w 1932"/>
                <a:gd name="T65" fmla="*/ 2468 h 2608"/>
                <a:gd name="T66" fmla="*/ 1894 w 1932"/>
                <a:gd name="T67" fmla="*/ 2468 h 2608"/>
                <a:gd name="T68" fmla="*/ 1902 w 1932"/>
                <a:gd name="T69" fmla="*/ 2468 h 2608"/>
                <a:gd name="T70" fmla="*/ 1910 w 1932"/>
                <a:gd name="T71" fmla="*/ 2465 h 2608"/>
                <a:gd name="T72" fmla="*/ 1921 w 1932"/>
                <a:gd name="T73" fmla="*/ 2456 h 2608"/>
                <a:gd name="T74" fmla="*/ 1929 w 1932"/>
                <a:gd name="T75" fmla="*/ 2446 h 2608"/>
                <a:gd name="T76" fmla="*/ 1932 w 1932"/>
                <a:gd name="T77" fmla="*/ 2431 h 2608"/>
                <a:gd name="T78" fmla="*/ 1932 w 1932"/>
                <a:gd name="T79" fmla="*/ 2420 h 2608"/>
                <a:gd name="T80" fmla="*/ 1932 w 1932"/>
                <a:gd name="T81" fmla="*/ 39 h 2608"/>
                <a:gd name="T82" fmla="*/ 1932 w 1932"/>
                <a:gd name="T83" fmla="*/ 30 h 2608"/>
                <a:gd name="T84" fmla="*/ 1711 w 1932"/>
                <a:gd name="T85" fmla="*/ 2531 h 2608"/>
                <a:gd name="T86" fmla="*/ 77 w 1932"/>
                <a:gd name="T87" fmla="*/ 217 h 2608"/>
                <a:gd name="T88" fmla="*/ 145 w 1932"/>
                <a:gd name="T89" fmla="*/ 2420 h 2608"/>
                <a:gd name="T90" fmla="*/ 145 w 1932"/>
                <a:gd name="T91" fmla="*/ 2428 h 2608"/>
                <a:gd name="T92" fmla="*/ 148 w 1932"/>
                <a:gd name="T93" fmla="*/ 2446 h 2608"/>
                <a:gd name="T94" fmla="*/ 156 w 1932"/>
                <a:gd name="T95" fmla="*/ 2456 h 2608"/>
                <a:gd name="T96" fmla="*/ 174 w 1932"/>
                <a:gd name="T97" fmla="*/ 2468 h 2608"/>
                <a:gd name="T98" fmla="*/ 182 w 1932"/>
                <a:gd name="T99" fmla="*/ 2468 h 2608"/>
                <a:gd name="T100" fmla="*/ 192 w 1932"/>
                <a:gd name="T101" fmla="*/ 2468 h 2608"/>
                <a:gd name="T102" fmla="*/ 1711 w 1932"/>
                <a:gd name="T103" fmla="*/ 2531 h 2608"/>
                <a:gd name="T104" fmla="*/ 221 w 1932"/>
                <a:gd name="T105" fmla="*/ 2391 h 2608"/>
                <a:gd name="T106" fmla="*/ 1855 w 1932"/>
                <a:gd name="T107" fmla="*/ 77 h 2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32" h="2608">
                  <a:moveTo>
                    <a:pt x="1929" y="23"/>
                  </a:moveTo>
                  <a:lnTo>
                    <a:pt x="1921" y="12"/>
                  </a:lnTo>
                  <a:lnTo>
                    <a:pt x="1921" y="11"/>
                  </a:lnTo>
                  <a:lnTo>
                    <a:pt x="1909" y="3"/>
                  </a:lnTo>
                  <a:lnTo>
                    <a:pt x="1902" y="0"/>
                  </a:lnTo>
                  <a:lnTo>
                    <a:pt x="1902" y="0"/>
                  </a:lnTo>
                  <a:lnTo>
                    <a:pt x="1894" y="0"/>
                  </a:lnTo>
                  <a:lnTo>
                    <a:pt x="1892" y="0"/>
                  </a:lnTo>
                  <a:lnTo>
                    <a:pt x="1884" y="0"/>
                  </a:lnTo>
                  <a:lnTo>
                    <a:pt x="192" y="0"/>
                  </a:lnTo>
                  <a:lnTo>
                    <a:pt x="182" y="0"/>
                  </a:lnTo>
                  <a:lnTo>
                    <a:pt x="181" y="0"/>
                  </a:lnTo>
                  <a:lnTo>
                    <a:pt x="174" y="0"/>
                  </a:lnTo>
                  <a:lnTo>
                    <a:pt x="173" y="0"/>
                  </a:lnTo>
                  <a:lnTo>
                    <a:pt x="166" y="3"/>
                  </a:lnTo>
                  <a:lnTo>
                    <a:pt x="157" y="10"/>
                  </a:lnTo>
                  <a:lnTo>
                    <a:pt x="156" y="11"/>
                  </a:lnTo>
                  <a:lnTo>
                    <a:pt x="153" y="16"/>
                  </a:lnTo>
                  <a:lnTo>
                    <a:pt x="148" y="23"/>
                  </a:lnTo>
                  <a:lnTo>
                    <a:pt x="145" y="30"/>
                  </a:lnTo>
                  <a:lnTo>
                    <a:pt x="145" y="37"/>
                  </a:lnTo>
                  <a:lnTo>
                    <a:pt x="145" y="39"/>
                  </a:lnTo>
                  <a:lnTo>
                    <a:pt x="145" y="48"/>
                  </a:lnTo>
                  <a:lnTo>
                    <a:pt x="145" y="141"/>
                  </a:lnTo>
                  <a:lnTo>
                    <a:pt x="48" y="141"/>
                  </a:lnTo>
                  <a:lnTo>
                    <a:pt x="37" y="141"/>
                  </a:lnTo>
                  <a:lnTo>
                    <a:pt x="36" y="141"/>
                  </a:lnTo>
                  <a:lnTo>
                    <a:pt x="29" y="141"/>
                  </a:lnTo>
                  <a:lnTo>
                    <a:pt x="28" y="141"/>
                  </a:lnTo>
                  <a:lnTo>
                    <a:pt x="22" y="143"/>
                  </a:lnTo>
                  <a:lnTo>
                    <a:pt x="12" y="151"/>
                  </a:lnTo>
                  <a:lnTo>
                    <a:pt x="11" y="152"/>
                  </a:lnTo>
                  <a:lnTo>
                    <a:pt x="8" y="156"/>
                  </a:lnTo>
                  <a:lnTo>
                    <a:pt x="3" y="163"/>
                  </a:lnTo>
                  <a:lnTo>
                    <a:pt x="0" y="170"/>
                  </a:lnTo>
                  <a:lnTo>
                    <a:pt x="0" y="178"/>
                  </a:lnTo>
                  <a:lnTo>
                    <a:pt x="0" y="180"/>
                  </a:lnTo>
                  <a:lnTo>
                    <a:pt x="0" y="188"/>
                  </a:lnTo>
                  <a:lnTo>
                    <a:pt x="0" y="2560"/>
                  </a:lnTo>
                  <a:lnTo>
                    <a:pt x="0" y="2569"/>
                  </a:lnTo>
                  <a:lnTo>
                    <a:pt x="0" y="2570"/>
                  </a:lnTo>
                  <a:lnTo>
                    <a:pt x="0" y="2579"/>
                  </a:lnTo>
                  <a:lnTo>
                    <a:pt x="3" y="2586"/>
                  </a:lnTo>
                  <a:lnTo>
                    <a:pt x="10" y="2596"/>
                  </a:lnTo>
                  <a:lnTo>
                    <a:pt x="11" y="2597"/>
                  </a:lnTo>
                  <a:lnTo>
                    <a:pt x="23" y="2606"/>
                  </a:lnTo>
                  <a:lnTo>
                    <a:pt x="29" y="2608"/>
                  </a:lnTo>
                  <a:lnTo>
                    <a:pt x="30" y="2608"/>
                  </a:lnTo>
                  <a:lnTo>
                    <a:pt x="37" y="2608"/>
                  </a:lnTo>
                  <a:lnTo>
                    <a:pt x="40" y="2608"/>
                  </a:lnTo>
                  <a:lnTo>
                    <a:pt x="48" y="2608"/>
                  </a:lnTo>
                  <a:lnTo>
                    <a:pt x="1740" y="2608"/>
                  </a:lnTo>
                  <a:lnTo>
                    <a:pt x="1749" y="2608"/>
                  </a:lnTo>
                  <a:lnTo>
                    <a:pt x="1750" y="2608"/>
                  </a:lnTo>
                  <a:lnTo>
                    <a:pt x="1757" y="2608"/>
                  </a:lnTo>
                  <a:lnTo>
                    <a:pt x="1758" y="2608"/>
                  </a:lnTo>
                  <a:lnTo>
                    <a:pt x="1766" y="2606"/>
                  </a:lnTo>
                  <a:lnTo>
                    <a:pt x="1774" y="2599"/>
                  </a:lnTo>
                  <a:lnTo>
                    <a:pt x="1776" y="2597"/>
                  </a:lnTo>
                  <a:lnTo>
                    <a:pt x="1778" y="2593"/>
                  </a:lnTo>
                  <a:lnTo>
                    <a:pt x="1784" y="2586"/>
                  </a:lnTo>
                  <a:lnTo>
                    <a:pt x="1787" y="2579"/>
                  </a:lnTo>
                  <a:lnTo>
                    <a:pt x="1787" y="2572"/>
                  </a:lnTo>
                  <a:lnTo>
                    <a:pt x="1787" y="2570"/>
                  </a:lnTo>
                  <a:lnTo>
                    <a:pt x="1787" y="2560"/>
                  </a:lnTo>
                  <a:lnTo>
                    <a:pt x="1787" y="2468"/>
                  </a:lnTo>
                  <a:lnTo>
                    <a:pt x="1884" y="2468"/>
                  </a:lnTo>
                  <a:lnTo>
                    <a:pt x="1894" y="2468"/>
                  </a:lnTo>
                  <a:lnTo>
                    <a:pt x="1895" y="2468"/>
                  </a:lnTo>
                  <a:lnTo>
                    <a:pt x="1902" y="2468"/>
                  </a:lnTo>
                  <a:lnTo>
                    <a:pt x="1903" y="2468"/>
                  </a:lnTo>
                  <a:lnTo>
                    <a:pt x="1910" y="2465"/>
                  </a:lnTo>
                  <a:lnTo>
                    <a:pt x="1918" y="2457"/>
                  </a:lnTo>
                  <a:lnTo>
                    <a:pt x="1921" y="2456"/>
                  </a:lnTo>
                  <a:lnTo>
                    <a:pt x="1923" y="2453"/>
                  </a:lnTo>
                  <a:lnTo>
                    <a:pt x="1929" y="2446"/>
                  </a:lnTo>
                  <a:lnTo>
                    <a:pt x="1932" y="2439"/>
                  </a:lnTo>
                  <a:lnTo>
                    <a:pt x="1932" y="2431"/>
                  </a:lnTo>
                  <a:lnTo>
                    <a:pt x="1932" y="2428"/>
                  </a:lnTo>
                  <a:lnTo>
                    <a:pt x="1932" y="2420"/>
                  </a:lnTo>
                  <a:lnTo>
                    <a:pt x="1932" y="48"/>
                  </a:lnTo>
                  <a:lnTo>
                    <a:pt x="1932" y="39"/>
                  </a:lnTo>
                  <a:lnTo>
                    <a:pt x="1932" y="39"/>
                  </a:lnTo>
                  <a:lnTo>
                    <a:pt x="1932" y="30"/>
                  </a:lnTo>
                  <a:lnTo>
                    <a:pt x="1929" y="23"/>
                  </a:lnTo>
                  <a:close/>
                  <a:moveTo>
                    <a:pt x="1711" y="2531"/>
                  </a:moveTo>
                  <a:lnTo>
                    <a:pt x="77" y="2531"/>
                  </a:lnTo>
                  <a:lnTo>
                    <a:pt x="77" y="217"/>
                  </a:lnTo>
                  <a:lnTo>
                    <a:pt x="145" y="217"/>
                  </a:lnTo>
                  <a:lnTo>
                    <a:pt x="145" y="2420"/>
                  </a:lnTo>
                  <a:lnTo>
                    <a:pt x="145" y="2428"/>
                  </a:lnTo>
                  <a:lnTo>
                    <a:pt x="145" y="2428"/>
                  </a:lnTo>
                  <a:lnTo>
                    <a:pt x="145" y="2439"/>
                  </a:lnTo>
                  <a:lnTo>
                    <a:pt x="148" y="2446"/>
                  </a:lnTo>
                  <a:lnTo>
                    <a:pt x="155" y="2455"/>
                  </a:lnTo>
                  <a:lnTo>
                    <a:pt x="156" y="2456"/>
                  </a:lnTo>
                  <a:lnTo>
                    <a:pt x="167" y="2465"/>
                  </a:lnTo>
                  <a:lnTo>
                    <a:pt x="174" y="2468"/>
                  </a:lnTo>
                  <a:lnTo>
                    <a:pt x="175" y="2468"/>
                  </a:lnTo>
                  <a:lnTo>
                    <a:pt x="182" y="2468"/>
                  </a:lnTo>
                  <a:lnTo>
                    <a:pt x="184" y="2468"/>
                  </a:lnTo>
                  <a:lnTo>
                    <a:pt x="192" y="2468"/>
                  </a:lnTo>
                  <a:lnTo>
                    <a:pt x="1711" y="2468"/>
                  </a:lnTo>
                  <a:lnTo>
                    <a:pt x="1711" y="2531"/>
                  </a:lnTo>
                  <a:close/>
                  <a:moveTo>
                    <a:pt x="1855" y="2391"/>
                  </a:moveTo>
                  <a:lnTo>
                    <a:pt x="221" y="2391"/>
                  </a:lnTo>
                  <a:lnTo>
                    <a:pt x="221" y="77"/>
                  </a:lnTo>
                  <a:lnTo>
                    <a:pt x="1855" y="77"/>
                  </a:lnTo>
                  <a:lnTo>
                    <a:pt x="1855" y="23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65" name="Retângulo 190"/>
          <p:cNvSpPr>
            <a:spLocks noChangeArrowheads="1"/>
          </p:cNvSpPr>
          <p:nvPr/>
        </p:nvSpPr>
        <p:spPr bwMode="auto">
          <a:xfrm>
            <a:off x="2483768" y="3140968"/>
            <a:ext cx="63221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2000" kern="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7" name="Retângulo 190"/>
          <p:cNvSpPr>
            <a:spLocks noChangeArrowheads="1"/>
          </p:cNvSpPr>
          <p:nvPr/>
        </p:nvSpPr>
        <p:spPr bwMode="auto">
          <a:xfrm>
            <a:off x="1763688" y="3338027"/>
            <a:ext cx="63221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000" b="1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Solicitações incentivos fiscais pela Lei 12.099/2019</a:t>
            </a:r>
          </a:p>
        </p:txBody>
      </p:sp>
      <p:sp>
        <p:nvSpPr>
          <p:cNvPr id="68" name="Retângulo 190"/>
          <p:cNvSpPr>
            <a:spLocks noChangeArrowheads="1"/>
          </p:cNvSpPr>
          <p:nvPr/>
        </p:nvSpPr>
        <p:spPr bwMode="auto">
          <a:xfrm>
            <a:off x="2487912" y="4000946"/>
            <a:ext cx="63221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2000" kern="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47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755576" y="1268760"/>
            <a:ext cx="7632848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defRPr/>
            </a:pPr>
            <a:r>
              <a:rPr lang="pt-BR" sz="28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Solicitações de Incentivo Fiscal </a:t>
            </a:r>
          </a:p>
          <a:p>
            <a:pPr algn="ctr" eaLnBrk="1" hangingPunct="1">
              <a:defRPr/>
            </a:pPr>
            <a:r>
              <a:rPr lang="pt-BR" sz="28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Lei 12.099 de 2019</a:t>
            </a:r>
            <a:endParaRPr lang="pt-BR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497"/>
            <a:ext cx="2448272" cy="9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95536" y="2564904"/>
            <a:ext cx="8280920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342900" indent="-34290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pt-BR" sz="2000" b="1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Wyda</a:t>
            </a:r>
            <a:r>
              <a:rPr lang="pt-BR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Indústria de Embalagens EIRELI.</a:t>
            </a:r>
          </a:p>
          <a:p>
            <a:pPr marL="342900" indent="-34290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Johnson </a:t>
            </a:r>
            <a:r>
              <a:rPr lang="pt-BR" sz="2000" b="1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Controls</a:t>
            </a:r>
            <a:r>
              <a:rPr lang="pt-BR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BE do Brasil LTDA.</a:t>
            </a:r>
          </a:p>
          <a:p>
            <a:pPr marL="342900" indent="-34290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Toyota do Brasil LTDA.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451006" y="116632"/>
            <a:ext cx="3665191" cy="638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 eaLnBrk="1" hangingPunct="1">
              <a:defRPr/>
            </a:pPr>
            <a:r>
              <a:rPr lang="pt-BR" sz="4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185ª Reunião</a:t>
            </a:r>
          </a:p>
        </p:txBody>
      </p:sp>
    </p:spTree>
    <p:extLst>
      <p:ext uri="{BB962C8B-B14F-4D97-AF65-F5344CB8AC3E}">
        <p14:creationId xmlns:p14="http://schemas.microsoft.com/office/powerpoint/2010/main" val="402055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Kit template 2">
      <a:dk1>
        <a:sysClr val="windowText" lastClr="000000"/>
      </a:dk1>
      <a:lt1>
        <a:sysClr val="window" lastClr="FFFFFF"/>
      </a:lt1>
      <a:dk2>
        <a:srgbClr val="EB7373"/>
      </a:dk2>
      <a:lt2>
        <a:srgbClr val="E9A9A4"/>
      </a:lt2>
      <a:accent1>
        <a:srgbClr val="F5F2EE"/>
      </a:accent1>
      <a:accent2>
        <a:srgbClr val="5C6170"/>
      </a:accent2>
      <a:accent3>
        <a:srgbClr val="515E7A"/>
      </a:accent3>
      <a:accent4>
        <a:srgbClr val="80A4BD"/>
      </a:accent4>
      <a:accent5>
        <a:srgbClr val="B7E8E8"/>
      </a:accent5>
      <a:accent6>
        <a:srgbClr val="BFBFBF"/>
      </a:accent6>
      <a:hlink>
        <a:srgbClr val="80A4BD"/>
      </a:hlink>
      <a:folHlink>
        <a:srgbClr val="EB7373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12011</TotalTime>
  <Words>90</Words>
  <Application>Microsoft Office PowerPoint</Application>
  <PresentationFormat>Apresentação na tela (4:3)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1" baseType="lpstr">
      <vt:lpstr>Arial Unicode MS</vt:lpstr>
      <vt:lpstr>Arial</vt:lpstr>
      <vt:lpstr>Calibri</vt:lpstr>
      <vt:lpstr>Century Gothic</vt:lpstr>
      <vt:lpstr>Estrangelo Edessa</vt:lpstr>
      <vt:lpstr>Verdana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Erasmo de Almeida Moreira</dc:creator>
  <cp:lastModifiedBy>Sergio Paulo Chagas</cp:lastModifiedBy>
  <cp:revision>489</cp:revision>
  <dcterms:modified xsi:type="dcterms:W3CDTF">2021-11-30T11:48:55Z</dcterms:modified>
</cp:coreProperties>
</file>